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45"/>
  </p:notesMasterIdLst>
  <p:sldIdLst>
    <p:sldId id="297" r:id="rId3"/>
    <p:sldId id="258" r:id="rId4"/>
    <p:sldId id="263" r:id="rId5"/>
    <p:sldId id="286" r:id="rId6"/>
    <p:sldId id="264" r:id="rId7"/>
    <p:sldId id="266" r:id="rId8"/>
    <p:sldId id="265" r:id="rId9"/>
    <p:sldId id="281" r:id="rId10"/>
    <p:sldId id="267" r:id="rId11"/>
    <p:sldId id="256" r:id="rId12"/>
    <p:sldId id="293" r:id="rId13"/>
    <p:sldId id="294" r:id="rId14"/>
    <p:sldId id="269" r:id="rId15"/>
    <p:sldId id="270" r:id="rId16"/>
    <p:sldId id="272" r:id="rId17"/>
    <p:sldId id="273" r:id="rId18"/>
    <p:sldId id="275" r:id="rId19"/>
    <p:sldId id="274" r:id="rId20"/>
    <p:sldId id="282" r:id="rId21"/>
    <p:sldId id="295" r:id="rId22"/>
    <p:sldId id="276" r:id="rId23"/>
    <p:sldId id="277" r:id="rId24"/>
    <p:sldId id="278" r:id="rId25"/>
    <p:sldId id="259" r:id="rId26"/>
    <p:sldId id="283" r:id="rId27"/>
    <p:sldId id="271" r:id="rId28"/>
    <p:sldId id="279" r:id="rId29"/>
    <p:sldId id="296" r:id="rId30"/>
    <p:sldId id="257" r:id="rId31"/>
    <p:sldId id="260" r:id="rId32"/>
    <p:sldId id="261" r:id="rId33"/>
    <p:sldId id="288" r:id="rId34"/>
    <p:sldId id="262" r:id="rId35"/>
    <p:sldId id="284" r:id="rId36"/>
    <p:sldId id="280" r:id="rId37"/>
    <p:sldId id="285" r:id="rId38"/>
    <p:sldId id="290" r:id="rId39"/>
    <p:sldId id="292" r:id="rId40"/>
    <p:sldId id="287" r:id="rId41"/>
    <p:sldId id="298" r:id="rId42"/>
    <p:sldId id="299" r:id="rId43"/>
    <p:sldId id="300" r:id="rId44"/>
  </p:sldIdLst>
  <p:sldSz cx="9144000" cy="5143500" type="screen16x9"/>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95226" autoAdjust="0"/>
  </p:normalViewPr>
  <p:slideViewPr>
    <p:cSldViewPr>
      <p:cViewPr varScale="1">
        <p:scale>
          <a:sx n="108" d="100"/>
          <a:sy n="108" d="100"/>
        </p:scale>
        <p:origin x="792" y="-24"/>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6D5FAA-1E3B-48CD-A864-4168B843F767}"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567B3-65C6-4357-823E-5417E7D3727A}" type="slidenum">
              <a:rPr lang="zh-CN" altLang="en-US" smtClean="0"/>
              <a:t>‹#›</a:t>
            </a:fld>
            <a:endParaRPr lang="zh-CN" altLang="en-US"/>
          </a:p>
        </p:txBody>
      </p:sp>
    </p:spTree>
    <p:extLst>
      <p:ext uri="{BB962C8B-B14F-4D97-AF65-F5344CB8AC3E}">
        <p14:creationId xmlns:p14="http://schemas.microsoft.com/office/powerpoint/2010/main" val="395343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1</a:t>
            </a:fld>
            <a:endParaRPr lang="zh-CN" altLang="en-US"/>
          </a:p>
        </p:txBody>
      </p:sp>
    </p:spTree>
    <p:extLst>
      <p:ext uri="{BB962C8B-B14F-4D97-AF65-F5344CB8AC3E}">
        <p14:creationId xmlns:p14="http://schemas.microsoft.com/office/powerpoint/2010/main" val="113461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10</a:t>
            </a:fld>
            <a:endParaRPr lang="zh-CN" altLang="en-US"/>
          </a:p>
        </p:txBody>
      </p:sp>
    </p:spTree>
    <p:extLst>
      <p:ext uri="{BB962C8B-B14F-4D97-AF65-F5344CB8AC3E}">
        <p14:creationId xmlns:p14="http://schemas.microsoft.com/office/powerpoint/2010/main" val="919282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11</a:t>
            </a:fld>
            <a:endParaRPr lang="zh-CN" altLang="en-US"/>
          </a:p>
        </p:txBody>
      </p:sp>
    </p:spTree>
    <p:extLst>
      <p:ext uri="{BB962C8B-B14F-4D97-AF65-F5344CB8AC3E}">
        <p14:creationId xmlns:p14="http://schemas.microsoft.com/office/powerpoint/2010/main" val="9241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12</a:t>
            </a:fld>
            <a:endParaRPr lang="zh-CN" altLang="en-US"/>
          </a:p>
        </p:txBody>
      </p:sp>
    </p:spTree>
    <p:extLst>
      <p:ext uri="{BB962C8B-B14F-4D97-AF65-F5344CB8AC3E}">
        <p14:creationId xmlns:p14="http://schemas.microsoft.com/office/powerpoint/2010/main" val="2535977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13</a:t>
            </a:fld>
            <a:endParaRPr lang="zh-CN" altLang="en-US"/>
          </a:p>
        </p:txBody>
      </p:sp>
    </p:spTree>
    <p:extLst>
      <p:ext uri="{BB962C8B-B14F-4D97-AF65-F5344CB8AC3E}">
        <p14:creationId xmlns:p14="http://schemas.microsoft.com/office/powerpoint/2010/main" val="132980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14</a:t>
            </a:fld>
            <a:endParaRPr lang="zh-CN" altLang="en-US"/>
          </a:p>
        </p:txBody>
      </p:sp>
    </p:spTree>
    <p:extLst>
      <p:ext uri="{BB962C8B-B14F-4D97-AF65-F5344CB8AC3E}">
        <p14:creationId xmlns:p14="http://schemas.microsoft.com/office/powerpoint/2010/main" val="132140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15</a:t>
            </a:fld>
            <a:endParaRPr lang="zh-CN" altLang="en-US"/>
          </a:p>
        </p:txBody>
      </p:sp>
    </p:spTree>
    <p:extLst>
      <p:ext uri="{BB962C8B-B14F-4D97-AF65-F5344CB8AC3E}">
        <p14:creationId xmlns:p14="http://schemas.microsoft.com/office/powerpoint/2010/main" val="9171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16</a:t>
            </a:fld>
            <a:endParaRPr lang="zh-CN" altLang="en-US"/>
          </a:p>
        </p:txBody>
      </p:sp>
    </p:spTree>
    <p:extLst>
      <p:ext uri="{BB962C8B-B14F-4D97-AF65-F5344CB8AC3E}">
        <p14:creationId xmlns:p14="http://schemas.microsoft.com/office/powerpoint/2010/main" val="320607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17</a:t>
            </a:fld>
            <a:endParaRPr lang="zh-CN" altLang="en-US"/>
          </a:p>
        </p:txBody>
      </p:sp>
    </p:spTree>
    <p:extLst>
      <p:ext uri="{BB962C8B-B14F-4D97-AF65-F5344CB8AC3E}">
        <p14:creationId xmlns:p14="http://schemas.microsoft.com/office/powerpoint/2010/main" val="1004592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18</a:t>
            </a:fld>
            <a:endParaRPr lang="zh-CN" altLang="en-US"/>
          </a:p>
        </p:txBody>
      </p:sp>
    </p:spTree>
    <p:extLst>
      <p:ext uri="{BB962C8B-B14F-4D97-AF65-F5344CB8AC3E}">
        <p14:creationId xmlns:p14="http://schemas.microsoft.com/office/powerpoint/2010/main" val="129732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19</a:t>
            </a:fld>
            <a:endParaRPr lang="zh-CN" altLang="en-US"/>
          </a:p>
        </p:txBody>
      </p:sp>
    </p:spTree>
    <p:extLst>
      <p:ext uri="{BB962C8B-B14F-4D97-AF65-F5344CB8AC3E}">
        <p14:creationId xmlns:p14="http://schemas.microsoft.com/office/powerpoint/2010/main" val="303561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a:t>
            </a:fld>
            <a:endParaRPr lang="zh-CN" altLang="en-US"/>
          </a:p>
        </p:txBody>
      </p:sp>
    </p:spTree>
    <p:extLst>
      <p:ext uri="{BB962C8B-B14F-4D97-AF65-F5344CB8AC3E}">
        <p14:creationId xmlns:p14="http://schemas.microsoft.com/office/powerpoint/2010/main" val="554177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20</a:t>
            </a:fld>
            <a:endParaRPr lang="zh-CN" altLang="en-US"/>
          </a:p>
        </p:txBody>
      </p:sp>
    </p:spTree>
    <p:extLst>
      <p:ext uri="{BB962C8B-B14F-4D97-AF65-F5344CB8AC3E}">
        <p14:creationId xmlns:p14="http://schemas.microsoft.com/office/powerpoint/2010/main" val="3648401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21</a:t>
            </a:fld>
            <a:endParaRPr lang="zh-CN" altLang="en-US"/>
          </a:p>
        </p:txBody>
      </p:sp>
    </p:spTree>
    <p:extLst>
      <p:ext uri="{BB962C8B-B14F-4D97-AF65-F5344CB8AC3E}">
        <p14:creationId xmlns:p14="http://schemas.microsoft.com/office/powerpoint/2010/main" val="3036989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22</a:t>
            </a:fld>
            <a:endParaRPr lang="zh-CN" altLang="en-US"/>
          </a:p>
        </p:txBody>
      </p:sp>
    </p:spTree>
    <p:extLst>
      <p:ext uri="{BB962C8B-B14F-4D97-AF65-F5344CB8AC3E}">
        <p14:creationId xmlns:p14="http://schemas.microsoft.com/office/powerpoint/2010/main" val="605692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23</a:t>
            </a:fld>
            <a:endParaRPr lang="zh-CN" altLang="en-US"/>
          </a:p>
        </p:txBody>
      </p:sp>
    </p:spTree>
    <p:extLst>
      <p:ext uri="{BB962C8B-B14F-4D97-AF65-F5344CB8AC3E}">
        <p14:creationId xmlns:p14="http://schemas.microsoft.com/office/powerpoint/2010/main" val="104026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24</a:t>
            </a:fld>
            <a:endParaRPr lang="zh-CN" altLang="en-US"/>
          </a:p>
        </p:txBody>
      </p:sp>
    </p:spTree>
    <p:extLst>
      <p:ext uri="{BB962C8B-B14F-4D97-AF65-F5344CB8AC3E}">
        <p14:creationId xmlns:p14="http://schemas.microsoft.com/office/powerpoint/2010/main" val="1109032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25</a:t>
            </a:fld>
            <a:endParaRPr lang="zh-CN" altLang="en-US"/>
          </a:p>
        </p:txBody>
      </p:sp>
    </p:spTree>
    <p:extLst>
      <p:ext uri="{BB962C8B-B14F-4D97-AF65-F5344CB8AC3E}">
        <p14:creationId xmlns:p14="http://schemas.microsoft.com/office/powerpoint/2010/main" val="1032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26</a:t>
            </a:fld>
            <a:endParaRPr lang="zh-CN" altLang="en-US"/>
          </a:p>
        </p:txBody>
      </p:sp>
    </p:spTree>
    <p:extLst>
      <p:ext uri="{BB962C8B-B14F-4D97-AF65-F5344CB8AC3E}">
        <p14:creationId xmlns:p14="http://schemas.microsoft.com/office/powerpoint/2010/main" val="22900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27</a:t>
            </a:fld>
            <a:endParaRPr lang="zh-CN" altLang="en-US"/>
          </a:p>
        </p:txBody>
      </p:sp>
    </p:spTree>
    <p:extLst>
      <p:ext uri="{BB962C8B-B14F-4D97-AF65-F5344CB8AC3E}">
        <p14:creationId xmlns:p14="http://schemas.microsoft.com/office/powerpoint/2010/main" val="2794717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28</a:t>
            </a:fld>
            <a:endParaRPr lang="zh-CN" altLang="en-US"/>
          </a:p>
        </p:txBody>
      </p:sp>
    </p:spTree>
    <p:extLst>
      <p:ext uri="{BB962C8B-B14F-4D97-AF65-F5344CB8AC3E}">
        <p14:creationId xmlns:p14="http://schemas.microsoft.com/office/powerpoint/2010/main" val="430493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29</a:t>
            </a:fld>
            <a:endParaRPr lang="zh-CN" altLang="en-US"/>
          </a:p>
        </p:txBody>
      </p:sp>
    </p:spTree>
    <p:extLst>
      <p:ext uri="{BB962C8B-B14F-4D97-AF65-F5344CB8AC3E}">
        <p14:creationId xmlns:p14="http://schemas.microsoft.com/office/powerpoint/2010/main" val="412559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3</a:t>
            </a:fld>
            <a:endParaRPr lang="zh-CN" altLang="en-US"/>
          </a:p>
        </p:txBody>
      </p:sp>
    </p:spTree>
    <p:extLst>
      <p:ext uri="{BB962C8B-B14F-4D97-AF65-F5344CB8AC3E}">
        <p14:creationId xmlns:p14="http://schemas.microsoft.com/office/powerpoint/2010/main" val="882806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30</a:t>
            </a:fld>
            <a:endParaRPr lang="zh-CN" altLang="en-US"/>
          </a:p>
        </p:txBody>
      </p:sp>
    </p:spTree>
    <p:extLst>
      <p:ext uri="{BB962C8B-B14F-4D97-AF65-F5344CB8AC3E}">
        <p14:creationId xmlns:p14="http://schemas.microsoft.com/office/powerpoint/2010/main" val="396452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31</a:t>
            </a:fld>
            <a:endParaRPr lang="zh-CN" altLang="en-US"/>
          </a:p>
        </p:txBody>
      </p:sp>
    </p:spTree>
    <p:extLst>
      <p:ext uri="{BB962C8B-B14F-4D97-AF65-F5344CB8AC3E}">
        <p14:creationId xmlns:p14="http://schemas.microsoft.com/office/powerpoint/2010/main" val="2121405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32</a:t>
            </a:fld>
            <a:endParaRPr lang="zh-CN" altLang="en-US"/>
          </a:p>
        </p:txBody>
      </p:sp>
    </p:spTree>
    <p:extLst>
      <p:ext uri="{BB962C8B-B14F-4D97-AF65-F5344CB8AC3E}">
        <p14:creationId xmlns:p14="http://schemas.microsoft.com/office/powerpoint/2010/main" val="2328642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33</a:t>
            </a:fld>
            <a:endParaRPr lang="zh-CN" altLang="en-US"/>
          </a:p>
        </p:txBody>
      </p:sp>
    </p:spTree>
    <p:extLst>
      <p:ext uri="{BB962C8B-B14F-4D97-AF65-F5344CB8AC3E}">
        <p14:creationId xmlns:p14="http://schemas.microsoft.com/office/powerpoint/2010/main" val="2683050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34</a:t>
            </a:fld>
            <a:endParaRPr lang="zh-CN" altLang="en-US"/>
          </a:p>
        </p:txBody>
      </p:sp>
    </p:spTree>
    <p:extLst>
      <p:ext uri="{BB962C8B-B14F-4D97-AF65-F5344CB8AC3E}">
        <p14:creationId xmlns:p14="http://schemas.microsoft.com/office/powerpoint/2010/main" val="1009168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35</a:t>
            </a:fld>
            <a:endParaRPr lang="zh-CN" altLang="en-US"/>
          </a:p>
        </p:txBody>
      </p:sp>
    </p:spTree>
    <p:extLst>
      <p:ext uri="{BB962C8B-B14F-4D97-AF65-F5344CB8AC3E}">
        <p14:creationId xmlns:p14="http://schemas.microsoft.com/office/powerpoint/2010/main" val="4011135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36</a:t>
            </a:fld>
            <a:endParaRPr lang="zh-CN" altLang="en-US"/>
          </a:p>
        </p:txBody>
      </p:sp>
    </p:spTree>
    <p:extLst>
      <p:ext uri="{BB962C8B-B14F-4D97-AF65-F5344CB8AC3E}">
        <p14:creationId xmlns:p14="http://schemas.microsoft.com/office/powerpoint/2010/main" val="3416716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37</a:t>
            </a:fld>
            <a:endParaRPr lang="zh-CN" altLang="en-US"/>
          </a:p>
        </p:txBody>
      </p:sp>
    </p:spTree>
    <p:extLst>
      <p:ext uri="{BB962C8B-B14F-4D97-AF65-F5344CB8AC3E}">
        <p14:creationId xmlns:p14="http://schemas.microsoft.com/office/powerpoint/2010/main" val="2594181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38</a:t>
            </a:fld>
            <a:endParaRPr lang="zh-CN" altLang="en-US"/>
          </a:p>
        </p:txBody>
      </p:sp>
    </p:spTree>
    <p:extLst>
      <p:ext uri="{BB962C8B-B14F-4D97-AF65-F5344CB8AC3E}">
        <p14:creationId xmlns:p14="http://schemas.microsoft.com/office/powerpoint/2010/main" val="3228192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39</a:t>
            </a:fld>
            <a:endParaRPr lang="zh-CN" altLang="en-US"/>
          </a:p>
        </p:txBody>
      </p:sp>
    </p:spTree>
    <p:extLst>
      <p:ext uri="{BB962C8B-B14F-4D97-AF65-F5344CB8AC3E}">
        <p14:creationId xmlns:p14="http://schemas.microsoft.com/office/powerpoint/2010/main" val="185065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4</a:t>
            </a:fld>
            <a:endParaRPr lang="zh-CN" altLang="en-US"/>
          </a:p>
        </p:txBody>
      </p:sp>
    </p:spTree>
    <p:extLst>
      <p:ext uri="{BB962C8B-B14F-4D97-AF65-F5344CB8AC3E}">
        <p14:creationId xmlns:p14="http://schemas.microsoft.com/office/powerpoint/2010/main" val="3455729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40</a:t>
            </a:fld>
            <a:endParaRPr lang="zh-CN" altLang="en-US"/>
          </a:p>
        </p:txBody>
      </p:sp>
    </p:spTree>
    <p:extLst>
      <p:ext uri="{BB962C8B-B14F-4D97-AF65-F5344CB8AC3E}">
        <p14:creationId xmlns:p14="http://schemas.microsoft.com/office/powerpoint/2010/main" val="344821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72567B3-65C6-4357-823E-5417E7D3727A}" type="slidenum">
              <a:rPr lang="zh-CN" altLang="en-US" smtClean="0"/>
              <a:t>5</a:t>
            </a:fld>
            <a:endParaRPr lang="zh-CN" altLang="en-US"/>
          </a:p>
        </p:txBody>
      </p:sp>
    </p:spTree>
    <p:extLst>
      <p:ext uri="{BB962C8B-B14F-4D97-AF65-F5344CB8AC3E}">
        <p14:creationId xmlns:p14="http://schemas.microsoft.com/office/powerpoint/2010/main" val="348399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6</a:t>
            </a:fld>
            <a:endParaRPr lang="zh-CN" altLang="en-US"/>
          </a:p>
        </p:txBody>
      </p:sp>
    </p:spTree>
    <p:extLst>
      <p:ext uri="{BB962C8B-B14F-4D97-AF65-F5344CB8AC3E}">
        <p14:creationId xmlns:p14="http://schemas.microsoft.com/office/powerpoint/2010/main" val="71907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7</a:t>
            </a:fld>
            <a:endParaRPr lang="zh-CN" altLang="en-US"/>
          </a:p>
        </p:txBody>
      </p:sp>
    </p:spTree>
    <p:extLst>
      <p:ext uri="{BB962C8B-B14F-4D97-AF65-F5344CB8AC3E}">
        <p14:creationId xmlns:p14="http://schemas.microsoft.com/office/powerpoint/2010/main" val="222874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8</a:t>
            </a:fld>
            <a:endParaRPr lang="zh-CN" altLang="en-US"/>
          </a:p>
        </p:txBody>
      </p:sp>
    </p:spTree>
    <p:extLst>
      <p:ext uri="{BB962C8B-B14F-4D97-AF65-F5344CB8AC3E}">
        <p14:creationId xmlns:p14="http://schemas.microsoft.com/office/powerpoint/2010/main" val="230841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2567B3-65C6-4357-823E-5417E7D3727A}" type="slidenum">
              <a:rPr lang="zh-CN" altLang="en-US" smtClean="0"/>
              <a:t>9</a:t>
            </a:fld>
            <a:endParaRPr lang="zh-CN" altLang="en-US"/>
          </a:p>
        </p:txBody>
      </p:sp>
    </p:spTree>
    <p:extLst>
      <p:ext uri="{BB962C8B-B14F-4D97-AF65-F5344CB8AC3E}">
        <p14:creationId xmlns:p14="http://schemas.microsoft.com/office/powerpoint/2010/main" val="1881144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18" name="Picture 2" descr="D:\png\2015016_0002_素材CNN-sccnn.com-1.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3946"/>
          <a:stretch/>
        </p:blipFill>
        <p:spPr bwMode="auto">
          <a:xfrm rot="16200000">
            <a:off x="5902998" y="1635968"/>
            <a:ext cx="4230730" cy="2303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ng\12-01_0005_素材天下网-sucaitianxia.com.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69974" y="1635646"/>
            <a:ext cx="4045601" cy="364217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2123728" y="2747704"/>
            <a:ext cx="5040560"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论文</a:t>
            </a: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报告</a:t>
            </a: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演讲</a:t>
            </a: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会议</a:t>
            </a: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课件</a:t>
            </a: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汇报</a:t>
            </a:r>
            <a:r>
              <a:rPr lang="en-US" altLang="zh-CN" sz="20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endParaRPr lang="zh-CN" altLang="en-US" sz="2000" b="0" cap="none" spc="0" dirty="0">
              <a:ln w="18415" cmpd="sng">
                <a:noFill/>
                <a:prstDash val="solid"/>
              </a:ln>
              <a:solidFill>
                <a:schemeClr val="tx1"/>
              </a:solidFill>
              <a:effectLst/>
              <a:latin typeface="方正黑体简体" panose="03000509000000000000" pitchFamily="65" charset="-122"/>
              <a:ea typeface="方正黑体简体" panose="03000509000000000000" pitchFamily="65" charset="-122"/>
            </a:endParaRPr>
          </a:p>
        </p:txBody>
      </p:sp>
      <p:sp>
        <p:nvSpPr>
          <p:cNvPr id="16" name="TextBox 15"/>
          <p:cNvSpPr txBox="1"/>
          <p:nvPr userDrawn="1"/>
        </p:nvSpPr>
        <p:spPr>
          <a:xfrm>
            <a:off x="2249542" y="987574"/>
            <a:ext cx="4698722" cy="1446550"/>
          </a:xfrm>
          <a:prstGeom prst="rect">
            <a:avLst/>
          </a:prstGeom>
          <a:noFill/>
        </p:spPr>
        <p:txBody>
          <a:bodyPr wrap="none" rtlCol="0">
            <a:spAutoFit/>
          </a:bodyPr>
          <a:lstStyle/>
          <a:p>
            <a:r>
              <a:rPr lang="zh-CN" altLang="en-US" sz="8800" baseline="0" dirty="0" smtClean="0">
                <a:solidFill>
                  <a:srgbClr val="7E0000"/>
                </a:solidFill>
                <a:latin typeface="隶书" panose="02010509060101010101" pitchFamily="49" charset="-122"/>
                <a:ea typeface="隶书" panose="02010509060101010101" pitchFamily="49" charset="-122"/>
              </a:rPr>
              <a:t>传统医学</a:t>
            </a:r>
            <a:endParaRPr lang="zh-CN" altLang="en-US" sz="8800" baseline="0" dirty="0">
              <a:solidFill>
                <a:srgbClr val="7E0000"/>
              </a:solidFill>
              <a:latin typeface="隶书" panose="02010509060101010101" pitchFamily="49" charset="-122"/>
              <a:ea typeface="隶书" panose="02010509060101010101" pitchFamily="49" charset="-122"/>
            </a:endParaRPr>
          </a:p>
        </p:txBody>
      </p:sp>
      <p:pic>
        <p:nvPicPr>
          <p:cNvPr id="17" name="Picture 35" descr="I:\png\素材CNN-sccnn_0000_图层-4.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7320" y="627534"/>
            <a:ext cx="9144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ng\2015sd55fs006_0001_flower.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20272" y="2910417"/>
            <a:ext cx="330691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liujicai01\Desktop\525a17db6c1c1.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505" y="2291037"/>
            <a:ext cx="2772666" cy="233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8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par>
                                <p:cTn id="12" presetID="56" presetClass="entr" presetSubtype="0" fill="hold" grpId="0" nodeType="withEffect">
                                  <p:stCondLst>
                                    <p:cond delay="3200"/>
                                  </p:stCondLst>
                                  <p:iterate type="lt">
                                    <p:tmPct val="13333"/>
                                  </p:iterate>
                                  <p:childTnLst>
                                    <p:set>
                                      <p:cBhvr>
                                        <p:cTn id="13" dur="1" fill="hold">
                                          <p:stCondLst>
                                            <p:cond delay="0"/>
                                          </p:stCondLst>
                                        </p:cTn>
                                        <p:tgtEl>
                                          <p:spTgt spid="16"/>
                                        </p:tgtEl>
                                        <p:attrNameLst>
                                          <p:attrName>style.visibility</p:attrName>
                                        </p:attrNameLst>
                                      </p:cBhvr>
                                      <p:to>
                                        <p:strVal val="visible"/>
                                      </p:to>
                                    </p:set>
                                    <p:anim by="(-#ppt_w*2)" calcmode="lin" valueType="num">
                                      <p:cBhvr rctx="PPT">
                                        <p:cTn id="14" dur="500" autoRev="1" fill="hold">
                                          <p:stCondLst>
                                            <p:cond delay="0"/>
                                          </p:stCondLst>
                                        </p:cTn>
                                        <p:tgtEl>
                                          <p:spTgt spid="16"/>
                                        </p:tgtEl>
                                        <p:attrNameLst>
                                          <p:attrName>ppt_w</p:attrName>
                                        </p:attrNameLst>
                                      </p:cBhvr>
                                    </p:anim>
                                    <p:anim by="(#ppt_w*0.50)" calcmode="lin" valueType="num">
                                      <p:cBhvr>
                                        <p:cTn id="15" dur="500" decel="50000" autoRev="1" fill="hold">
                                          <p:stCondLst>
                                            <p:cond delay="0"/>
                                          </p:stCondLst>
                                        </p:cTn>
                                        <p:tgtEl>
                                          <p:spTgt spid="16"/>
                                        </p:tgtEl>
                                        <p:attrNameLst>
                                          <p:attrName>ppt_x</p:attrName>
                                        </p:attrNameLst>
                                      </p:cBhvr>
                                    </p:anim>
                                    <p:anim from="(-#ppt_h/2)" to="(#ppt_y)" calcmode="lin" valueType="num">
                                      <p:cBhvr>
                                        <p:cTn id="16" dur="1000" fill="hold">
                                          <p:stCondLst>
                                            <p:cond delay="0"/>
                                          </p:stCondLst>
                                        </p:cTn>
                                        <p:tgtEl>
                                          <p:spTgt spid="16"/>
                                        </p:tgtEl>
                                        <p:attrNameLst>
                                          <p:attrName>ppt_y</p:attrName>
                                        </p:attrNameLst>
                                      </p:cBhvr>
                                    </p:anim>
                                    <p:animRot by="21600000">
                                      <p:cBhvr>
                                        <p:cTn id="17" dur="1000" fill="hold">
                                          <p:stCondLst>
                                            <p:cond delay="0"/>
                                          </p:stCondLst>
                                        </p:cTn>
                                        <p:tgtEl>
                                          <p:spTgt spid="16"/>
                                        </p:tgtEl>
                                        <p:attrNameLst>
                                          <p:attrName>r</p:attrName>
                                        </p:attrNameLst>
                                      </p:cBhvr>
                                    </p:animRot>
                                  </p:childTnLst>
                                </p:cTn>
                              </p:par>
                              <p:par>
                                <p:cTn id="18" presetID="47" presetClass="entr" presetSubtype="0" fill="hold" nodeType="withEffect">
                                  <p:stCondLst>
                                    <p:cond delay="20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200" fill="hold"/>
                                        <p:tgtEl>
                                          <p:spTgt spid="18"/>
                                        </p:tgtEl>
                                        <p:attrNameLst>
                                          <p:attrName>ppt_x</p:attrName>
                                        </p:attrNameLst>
                                      </p:cBhvr>
                                      <p:tavLst>
                                        <p:tav tm="0">
                                          <p:val>
                                            <p:strVal val="1+#ppt_w/2"/>
                                          </p:val>
                                        </p:tav>
                                        <p:tav tm="100000">
                                          <p:val>
                                            <p:strVal val="#ppt_x"/>
                                          </p:val>
                                        </p:tav>
                                      </p:tavLst>
                                    </p:anim>
                                    <p:anim calcmode="lin" valueType="num">
                                      <p:cBhvr additive="base">
                                        <p:cTn id="26" dur="1200" fill="hold"/>
                                        <p:tgtEl>
                                          <p:spTgt spid="18"/>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100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900"/>
                                        <p:tgtEl>
                                          <p:spTgt spid="1028"/>
                                        </p:tgtEl>
                                      </p:cBhvr>
                                    </p:animEffect>
                                  </p:childTnLst>
                                </p:cTn>
                              </p:par>
                              <p:par>
                                <p:cTn id="30" presetID="10" presetClass="entr" presetSubtype="0" fill="hold" nodeType="withEffect">
                                  <p:stCondLst>
                                    <p:cond delay="160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Picture 3" descr="D:\png\12-26_0001_亮度_对比度-1-拷贝-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827584" y="527408"/>
            <a:ext cx="946680" cy="8945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1" descr="C:\Users\liujicai01\Desktop\png\素材CNN-sccnn_0004_矢量智能对象.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23728" y="1347614"/>
            <a:ext cx="4896544" cy="24939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K:\png\Nipic_5412003_20110429223621504000-恢复的.psd_0009_图层-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084167" y="3086279"/>
            <a:ext cx="288033" cy="2775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2921122" y="1790135"/>
            <a:ext cx="3169457" cy="1015663"/>
          </a:xfrm>
          <a:prstGeom prst="rect">
            <a:avLst/>
          </a:prstGeom>
          <a:noFill/>
        </p:spPr>
        <p:txBody>
          <a:bodyPr vert="horz" wrap="none" rtlCol="0">
            <a:spAutoFit/>
          </a:bodyPr>
          <a:lstStyle/>
          <a:p>
            <a:r>
              <a:rPr lang="zh-CN" altLang="en-US" sz="6000" dirty="0" smtClean="0">
                <a:solidFill>
                  <a:srgbClr val="7E0000"/>
                </a:solidFill>
                <a:latin typeface="叶根友刀锋黑草-企业版" panose="02010601030101010101" pitchFamily="2" charset="-122"/>
                <a:ea typeface="叶根友刀锋黑草-企业版" panose="02010601030101010101" pitchFamily="2" charset="-122"/>
              </a:rPr>
              <a:t>第三部分</a:t>
            </a:r>
            <a:endParaRPr lang="zh-CN" altLang="en-US" sz="6000" dirty="0">
              <a:solidFill>
                <a:srgbClr val="7E0000"/>
              </a:solidFill>
              <a:latin typeface="叶根友刀锋黑草-企业版" panose="02010601030101010101" pitchFamily="2" charset="-122"/>
              <a:ea typeface="叶根友刀锋黑草-企业版" panose="02010601030101010101" pitchFamily="2" charset="-122"/>
            </a:endParaRPr>
          </a:p>
        </p:txBody>
      </p:sp>
      <p:sp>
        <p:nvSpPr>
          <p:cNvPr id="24" name="TextBox 23"/>
          <p:cNvSpPr txBox="1"/>
          <p:nvPr userDrawn="1"/>
        </p:nvSpPr>
        <p:spPr>
          <a:xfrm>
            <a:off x="3098487" y="2870255"/>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25" name="Picture 13" descr="C:\Users\liujicai01\Desktop\png\素材CNN-sccnn_0000s_0005_w-副本-3.pn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956157"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536110" y="-707563"/>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691680" y="-5517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491609"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601846" y="-4287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D:\png\12-01_0004_素材天下网-sucaitianxia.com.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037" y="0"/>
            <a:ext cx="4567873" cy="110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1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7" presetClass="entr" presetSubtype="0" fill="hold" grpId="0" nodeType="withEffect">
                                  <p:stCondLst>
                                    <p:cond delay="30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par>
                                <p:cTn id="13" presetID="41" presetClass="entr" presetSubtype="0" fill="hold" grpId="0" nodeType="withEffect">
                                  <p:stCondLst>
                                    <p:cond delay="4200"/>
                                  </p:stCondLst>
                                  <p:iterate type="lt">
                                    <p:tmPct val="10000"/>
                                  </p:iterate>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4"/>
                                        </p:tgtEl>
                                        <p:attrNameLst>
                                          <p:attrName>ppt_y</p:attrName>
                                        </p:attrNameLst>
                                      </p:cBhvr>
                                      <p:tavLst>
                                        <p:tav tm="0">
                                          <p:val>
                                            <p:strVal val="#ppt_y"/>
                                          </p:val>
                                        </p:tav>
                                        <p:tav tm="100000">
                                          <p:val>
                                            <p:strVal val="#ppt_y"/>
                                          </p:val>
                                        </p:tav>
                                      </p:tavLst>
                                    </p:anim>
                                    <p:anim calcmode="lin" valueType="num">
                                      <p:cBhvr>
                                        <p:cTn id="1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4"/>
                                        </p:tgtEl>
                                      </p:cBhvr>
                                    </p:animEffect>
                                  </p:childTnLst>
                                </p:cTn>
                              </p:par>
                              <p:par>
                                <p:cTn id="20" presetID="2" presetClass="entr" presetSubtype="9" fill="hold" nodeType="withEffect">
                                  <p:stCondLst>
                                    <p:cond delay="44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300" fill="hold"/>
                                        <p:tgtEl>
                                          <p:spTgt spid="11"/>
                                        </p:tgtEl>
                                        <p:attrNameLst>
                                          <p:attrName>ppt_x</p:attrName>
                                        </p:attrNameLst>
                                      </p:cBhvr>
                                      <p:tavLst>
                                        <p:tav tm="0">
                                          <p:val>
                                            <p:strVal val="0-#ppt_w/2"/>
                                          </p:val>
                                        </p:tav>
                                        <p:tav tm="100000">
                                          <p:val>
                                            <p:strVal val="#ppt_x"/>
                                          </p:val>
                                        </p:tav>
                                      </p:tavLst>
                                    </p:anim>
                                    <p:anim calcmode="lin" valueType="num">
                                      <p:cBhvr additive="base">
                                        <p:cTn id="23" dur="1300" fill="hold"/>
                                        <p:tgtEl>
                                          <p:spTgt spid="11"/>
                                        </p:tgtEl>
                                        <p:attrNameLst>
                                          <p:attrName>ppt_y</p:attrName>
                                        </p:attrNameLst>
                                      </p:cBhvr>
                                      <p:tavLst>
                                        <p:tav tm="0">
                                          <p:val>
                                            <p:strVal val="0-#ppt_h/2"/>
                                          </p:val>
                                        </p:tav>
                                        <p:tav tm="100000">
                                          <p:val>
                                            <p:strVal val="#ppt_y"/>
                                          </p:val>
                                        </p:tav>
                                      </p:tavLst>
                                    </p:anim>
                                  </p:childTnLst>
                                </p:cTn>
                              </p:par>
                              <p:par>
                                <p:cTn id="24" presetID="16" presetClass="entr" presetSubtype="21" fill="hold" nodeType="withEffect">
                                  <p:stCondLst>
                                    <p:cond delay="160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28" dur="2900" fill="hold"/>
                                        <p:tgtEl>
                                          <p:spTgt spid="25"/>
                                        </p:tgtEl>
                                        <p:attrNameLst>
                                          <p:attrName>ppt_x</p:attrName>
                                          <p:attrName>ppt_y</p:attrName>
                                        </p:attrNameLst>
                                      </p:cBhvr>
                                    </p:animMotion>
                                  </p:childTnLst>
                                </p:cTn>
                              </p:par>
                              <p:par>
                                <p:cTn id="29" presetID="45" presetClass="entr" presetSubtype="0" fill="hold" nodeType="withEffect">
                                  <p:stCondLst>
                                    <p:cond delay="12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800"/>
                                        <p:tgtEl>
                                          <p:spTgt spid="25"/>
                                        </p:tgtEl>
                                      </p:cBhvr>
                                    </p:animEffect>
                                    <p:anim calcmode="lin" valueType="num">
                                      <p:cBhvr>
                                        <p:cTn id="32" dur="2800" fill="hold"/>
                                        <p:tgtEl>
                                          <p:spTgt spid="25"/>
                                        </p:tgtEl>
                                        <p:attrNameLst>
                                          <p:attrName>ppt_w</p:attrName>
                                        </p:attrNameLst>
                                      </p:cBhvr>
                                      <p:tavLst>
                                        <p:tav tm="0" fmla="#ppt_w*sin(2.5*pi*$)">
                                          <p:val>
                                            <p:fltVal val="0"/>
                                          </p:val>
                                        </p:tav>
                                        <p:tav tm="100000">
                                          <p:val>
                                            <p:fltVal val="1"/>
                                          </p:val>
                                        </p:tav>
                                      </p:tavLst>
                                    </p:anim>
                                    <p:anim calcmode="lin" valueType="num">
                                      <p:cBhvr>
                                        <p:cTn id="33" dur="2800" fill="hold"/>
                                        <p:tgtEl>
                                          <p:spTgt spid="25"/>
                                        </p:tgtEl>
                                        <p:attrNameLst>
                                          <p:attrName>ppt_h</p:attrName>
                                        </p:attrNameLst>
                                      </p:cBhvr>
                                      <p:tavLst>
                                        <p:tav tm="0">
                                          <p:val>
                                            <p:strVal val="#ppt_h"/>
                                          </p:val>
                                        </p:tav>
                                        <p:tav tm="100000">
                                          <p:val>
                                            <p:strVal val="#ppt_h"/>
                                          </p:val>
                                        </p:tav>
                                      </p:tavLst>
                                    </p:anim>
                                  </p:childTnLst>
                                </p:cTn>
                              </p:par>
                              <p:par>
                                <p:cTn id="34"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35" dur="2000" fill="hold"/>
                                        <p:tgtEl>
                                          <p:spTgt spid="26"/>
                                        </p:tgtEl>
                                        <p:attrNameLst>
                                          <p:attrName>ppt_x</p:attrName>
                                          <p:attrName>ppt_y</p:attrName>
                                        </p:attrNameLst>
                                      </p:cBhvr>
                                    </p:animMotion>
                                  </p:childTnLst>
                                </p:cTn>
                              </p:par>
                              <p:par>
                                <p:cTn id="36" presetID="45" presetClass="entr" presetSubtype="0" fill="hold" nodeType="withEffect">
                                  <p:stCondLst>
                                    <p:cond delay="28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000"/>
                                        <p:tgtEl>
                                          <p:spTgt spid="26"/>
                                        </p:tgtEl>
                                      </p:cBhvr>
                                    </p:animEffect>
                                    <p:anim calcmode="lin" valueType="num">
                                      <p:cBhvr>
                                        <p:cTn id="39" dur="2000" fill="hold"/>
                                        <p:tgtEl>
                                          <p:spTgt spid="26"/>
                                        </p:tgtEl>
                                        <p:attrNameLst>
                                          <p:attrName>ppt_w</p:attrName>
                                        </p:attrNameLst>
                                      </p:cBhvr>
                                      <p:tavLst>
                                        <p:tav tm="0" fmla="#ppt_w*sin(2.5*pi*$)">
                                          <p:val>
                                            <p:fltVal val="0"/>
                                          </p:val>
                                        </p:tav>
                                        <p:tav tm="100000">
                                          <p:val>
                                            <p:fltVal val="1"/>
                                          </p:val>
                                        </p:tav>
                                      </p:tavLst>
                                    </p:anim>
                                    <p:anim calcmode="lin" valueType="num">
                                      <p:cBhvr>
                                        <p:cTn id="40" dur="2000" fill="hold"/>
                                        <p:tgtEl>
                                          <p:spTgt spid="26"/>
                                        </p:tgtEl>
                                        <p:attrNameLst>
                                          <p:attrName>ppt_h</p:attrName>
                                        </p:attrNameLst>
                                      </p:cBhvr>
                                      <p:tavLst>
                                        <p:tav tm="0">
                                          <p:val>
                                            <p:strVal val="#ppt_h"/>
                                          </p:val>
                                        </p:tav>
                                        <p:tav tm="100000">
                                          <p:val>
                                            <p:strVal val="#ppt_h"/>
                                          </p:val>
                                        </p:tav>
                                      </p:tavLst>
                                    </p:anim>
                                  </p:childTnLst>
                                </p:cTn>
                              </p:par>
                              <p:par>
                                <p:cTn id="41" presetID="0" presetClass="path" presetSubtype="0" accel="50000" decel="50000" fill="hold" nodeType="withEffect">
                                  <p:stCondLst>
                                    <p:cond delay="4200"/>
                                  </p:stCondLst>
                                  <p:childTnLst>
                                    <p:animMotion origin="layout" path="M 0.03732 0.02346 C 0.03489 0.05278 0.02847 0.06574 0.02343 0.09228 C 0.02257 0.09722 0.02257 0.10216 0.02205 0.10741 C 0.02118 0.11389 0.01927 0.12685 0.01927 0.12716 C 0.02031 0.19259 0.01649 0.26883 0.0401 0.32438 C 0.0427 0.33889 0.03958 0.32531 0.04566 0.3392 C 0.05364 0.35772 0.04722 0.35216 0.05677 0.35679 C 0.06059 0.36728 0.06389 0.36913 0.06927 0.37623 C 0.07413 0.38302 0.07812 0.3929 0.08316 0.39846 C 0.08437 0.40031 0.08593 0.40031 0.08732 0.40123 C 0.08923 0.40278 0.09114 0.40401 0.09288 0.40617 C 0.09913 0.41389 0.10347 0.42623 0.11093 0.43086 C 0.11614 0.44012 0.12205 0.45123 0.12899 0.45525 C 0.13246 0.46481 0.13576 0.46728 0.14149 0.47284 C 0.14461 0.48148 0.14948 0.48642 0.15399 0.49259 C 0.15659 0.4963 0.16232 0.50216 0.16232 0.50247 C 0.16458 0.50864 0.16823 0.51451 0.16927 0.52191 C 0.171 0.53488 0.16961 0.52901 0.17343 0.53951 C 0.1809 0.5929 0.18038 0.65031 0.16649 0.7 C 0.16493 0.71358 0.16423 0.71852 0.15955 0.72932 C 0.15607 0.75401 0.16111 0.72407 0.15399 0.74907 C 0.15086 0.76049 0.14965 0.77562 0.14566 0.78642 C 0.14461 0.78889 0.14253 0.79105 0.14149 0.79383 C 0.13246 0.81697 0.14027 0.80555 0.13177 0.81605 C 0.12482 0.84105 0.1125 0.85895 0.1026 0.87994 C 0.09739 0.89136 0.09427 0.90216 0.08593 0.9071 C 0.07812 0.92376 0.071 0.93765 0.06093 0.94938 C 0.05816 0.95278 0.05538 0.95555 0.0526 0.95926 C 0.05121 0.96049 0.04843 0.9642 0.04843 0.96451 C 0.0434 0.97747 0.03663 0.98488 0.02899 0.99352 C 0.02465 0.99907 0.02152 1.00926 0.01788 1.01574 C 0.01527 1.02994 0.0184 1.01667 0.01232 1.03055 C 0.00764 1.04136 0.00625 1.05123 0.00121 1.06049 C -0.00226 1.0787 0.00243 1.05617 -0.00295 1.07531 C -0.0066 1.08796 -0.00799 1.10586 -0.0099 1.11944 C -0.01337 1.14413 -0.00886 1.11944 -0.01268 1.15648 C -0.01389 1.16883 -0.01736 1.1821 -0.01962 1.19383 C -0.02084 1.20031 -0.02066 1.2071 -0.0224 1.21358 C -0.0257 1.22531 -0.02934 1.24197 -0.02934 1.25525 " pathEditMode="relative" rAng="0" ptsTypes="ffffffffffffffffffffffffffffffffffffffA">
                                      <p:cBhvr>
                                        <p:cTn id="42" dur="2000" fill="hold"/>
                                        <p:tgtEl>
                                          <p:spTgt spid="27"/>
                                        </p:tgtEl>
                                        <p:attrNameLst>
                                          <p:attrName>ppt_x</p:attrName>
                                          <p:attrName>ppt_y</p:attrName>
                                        </p:attrNameLst>
                                      </p:cBhvr>
                                      <p:rCtr x="3837" y="61574"/>
                                    </p:animMotion>
                                  </p:childTnLst>
                                </p:cTn>
                              </p:par>
                              <p:par>
                                <p:cTn id="43" presetID="45" presetClass="entr" presetSubtype="0" fill="hold" nodeType="withEffect">
                                  <p:stCondLst>
                                    <p:cond delay="430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anim calcmode="lin" valueType="num">
                                      <p:cBhvr>
                                        <p:cTn id="46" dur="2000" fill="hold"/>
                                        <p:tgtEl>
                                          <p:spTgt spid="27"/>
                                        </p:tgtEl>
                                        <p:attrNameLst>
                                          <p:attrName>ppt_w</p:attrName>
                                        </p:attrNameLst>
                                      </p:cBhvr>
                                      <p:tavLst>
                                        <p:tav tm="0" fmla="#ppt_w*sin(2.5*pi*$)">
                                          <p:val>
                                            <p:fltVal val="0"/>
                                          </p:val>
                                        </p:tav>
                                        <p:tav tm="100000">
                                          <p:val>
                                            <p:fltVal val="1"/>
                                          </p:val>
                                        </p:tav>
                                      </p:tavLst>
                                    </p:anim>
                                    <p:anim calcmode="lin" valueType="num">
                                      <p:cBhvr>
                                        <p:cTn id="47" dur="2000" fill="hold"/>
                                        <p:tgtEl>
                                          <p:spTgt spid="27"/>
                                        </p:tgtEl>
                                        <p:attrNameLst>
                                          <p:attrName>ppt_h</p:attrName>
                                        </p:attrNameLst>
                                      </p:cBhvr>
                                      <p:tavLst>
                                        <p:tav tm="0">
                                          <p:val>
                                            <p:strVal val="#ppt_h"/>
                                          </p:val>
                                        </p:tav>
                                        <p:tav tm="100000">
                                          <p:val>
                                            <p:strVal val="#ppt_h"/>
                                          </p:val>
                                        </p:tav>
                                      </p:tavLst>
                                    </p:anim>
                                  </p:childTnLst>
                                </p:cTn>
                              </p:par>
                              <p:par>
                                <p:cTn id="48"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9" dur="2000" fill="hold"/>
                                        <p:tgtEl>
                                          <p:spTgt spid="28"/>
                                        </p:tgtEl>
                                        <p:attrNameLst>
                                          <p:attrName>ppt_x</p:attrName>
                                          <p:attrName>ppt_y</p:attrName>
                                        </p:attrNameLst>
                                      </p:cBhvr>
                                    </p:animMotion>
                                  </p:childTnLst>
                                </p:cTn>
                              </p:par>
                              <p:par>
                                <p:cTn id="50" presetID="45" presetClass="entr" presetSubtype="0" fill="hold" nodeType="withEffect">
                                  <p:stCondLst>
                                    <p:cond delay="530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0"/>
                                        <p:tgtEl>
                                          <p:spTgt spid="28"/>
                                        </p:tgtEl>
                                      </p:cBhvr>
                                    </p:animEffect>
                                    <p:anim calcmode="lin" valueType="num">
                                      <p:cBhvr>
                                        <p:cTn id="53" dur="2000" fill="hold"/>
                                        <p:tgtEl>
                                          <p:spTgt spid="28"/>
                                        </p:tgtEl>
                                        <p:attrNameLst>
                                          <p:attrName>ppt_w</p:attrName>
                                        </p:attrNameLst>
                                      </p:cBhvr>
                                      <p:tavLst>
                                        <p:tav tm="0" fmla="#ppt_w*sin(2.5*pi*$)">
                                          <p:val>
                                            <p:fltVal val="0"/>
                                          </p:val>
                                        </p:tav>
                                        <p:tav tm="100000">
                                          <p:val>
                                            <p:fltVal val="1"/>
                                          </p:val>
                                        </p:tav>
                                      </p:tavLst>
                                    </p:anim>
                                    <p:anim calcmode="lin" valueType="num">
                                      <p:cBhvr>
                                        <p:cTn id="54" dur="2000" fill="hold"/>
                                        <p:tgtEl>
                                          <p:spTgt spid="28"/>
                                        </p:tgtEl>
                                        <p:attrNameLst>
                                          <p:attrName>ppt_h</p:attrName>
                                        </p:attrNameLst>
                                      </p:cBhvr>
                                      <p:tavLst>
                                        <p:tav tm="0">
                                          <p:val>
                                            <p:strVal val="#ppt_h"/>
                                          </p:val>
                                        </p:tav>
                                        <p:tav tm="100000">
                                          <p:val>
                                            <p:strVal val="#ppt_h"/>
                                          </p:val>
                                        </p:tav>
                                      </p:tavLst>
                                    </p:anim>
                                  </p:childTnLst>
                                </p:cTn>
                              </p:par>
                              <p:par>
                                <p:cTn id="55" presetID="0" presetClass="path" presetSubtype="0" accel="50000" decel="50000" fill="hold" nodeType="withEffect">
                                  <p:stCondLst>
                                    <p:cond delay="2000"/>
                                  </p:stCondLst>
                                  <p:childTnLst>
                                    <p:animMotion origin="layout" path="M 1.94444E-6 4.19753E-6 C -0.00695 -0.00402 -0.01146 0.00339 -0.01806 0.0074 C -0.02274 0.01574 -0.02882 0.01975 -0.03472 0.02469 C -0.03924 0.0287 -0.03993 0.02592 -0.04462 0.0324 C -0.04792 0.03765 -0.05052 0.04475 -0.05434 0.04938 C -0.05556 0.05092 -0.05712 0.05277 -0.05834 0.05432 C -0.06198 0.06388 -0.06024 0.0679 -0.06684 0.0716 C -0.06806 0.08364 -0.06979 0.09074 -0.07361 0.10123 C -0.075 0.11049 -0.07604 0.11728 -0.07934 0.1253 C -0.08073 0.17191 -0.0842 0.23271 -0.06389 0.26851 C -0.06198 0.28364 -0.05972 0.28611 -0.05834 0.30339 C -0.05868 0.3145 -0.05816 0.34722 -0.06389 0.35987 C -0.06493 0.36265 -0.06684 0.36327 -0.06806 0.36481 C -0.06979 0.36728 -0.07101 0.36975 -0.07222 0.37222 C -0.07379 0.37592 -0.07465 0.38117 -0.07639 0.38456 C -0.07934 0.39105 -0.08334 0.39537 -0.08611 0.40216 C -0.09271 0.41728 -0.09861 0.43271 -0.10712 0.44382 C -0.11441 0.46574 -0.12118 0.48395 -0.13056 0.50277 C -0.13212 0.50586 -0.13316 0.50956 -0.13472 0.51296 C -0.1382 0.51975 -0.14584 0.53271 -0.14584 0.53271 C -0.14913 0.54969 -0.14618 0.53796 -0.1599 0.56203 C -0.16823 0.57716 -0.1724 0.58765 -0.18334 0.59907 C -0.18524 0.60401 -0.18733 0.6108 -0.19028 0.61388 C -0.19462 0.61913 -0.20434 0.62654 -0.20434 0.62685 C -0.20677 0.64074 -0.20347 0.62901 -0.20972 0.63642 C -0.21129 0.63796 -0.21233 0.64166 -0.21406 0.64382 C -0.21945 0.65216 -0.22656 0.65709 -0.23334 0.6608 C -0.24184 0.67623 -0.25104 0.68642 -0.2625 0.69074 C -0.26875 0.70154 -0.27604 0.70895 -0.28472 0.71296 C -0.29601 0.72808 -0.30886 0.73919 -0.32222 0.74722 C -0.32691 0.75987 -0.33351 0.7645 -0.34028 0.77191 C -0.34549 0.77808 -0.3507 0.78734 -0.35417 0.79629 C -0.35538 0.79969 -0.35573 0.80308 -0.35695 0.80648 C -0.35851 0.80987 -0.36077 0.81265 -0.3625 0.81635 C -0.36406 0.81913 -0.36528 0.82284 -0.36667 0.82592 C -0.36927 0.83271 -0.37222 0.84845 -0.37222 0.84876 C -0.37136 0.87993 -0.37257 0.91234 -0.3625 0.9395 C -0.36077 0.95154 -0.35834 0.95709 -0.35417 0.96697 C -0.34948 0.99135 -0.34097 1.01049 -0.33195 1.03086 C -0.33021 1.03456 -0.32952 1.0395 -0.32778 1.04351 C -0.32535 1.04876 -0.31945 1.05802 -0.31945 1.05833 C -0.31615 1.07592 -0.32084 1.05432 -0.31389 1.07284 C -0.30851 1.08703 -0.31771 1.07407 -0.30851 1.08518 C -0.3066 1.09506 -0.30278 1.09753 -0.29861 1.10493 C -0.29549 1.12685 -0.28785 1.12407 -0.27934 1.13672 C -0.27084 1.14938 -0.27709 1.14444 -0.26945 1.14907 C -0.25643 1.18364 -0.22552 1.19105 -0.20434 1.19105 " pathEditMode="relative" rAng="0" ptsTypes="ffffffffffffffffffffffffffffffffffffffffffffffA">
                                      <p:cBhvr>
                                        <p:cTn id="56" dur="2000" fill="hold"/>
                                        <p:tgtEl>
                                          <p:spTgt spid="29"/>
                                        </p:tgtEl>
                                        <p:attrNameLst>
                                          <p:attrName>ppt_x</p:attrName>
                                          <p:attrName>ppt_y</p:attrName>
                                        </p:attrNameLst>
                                      </p:cBhvr>
                                      <p:rCtr x="-18628" y="59352"/>
                                    </p:animMotion>
                                  </p:childTnLst>
                                </p:cTn>
                              </p:par>
                              <p:par>
                                <p:cTn id="57" presetID="45" presetClass="entr" presetSubtype="0" fill="hold" nodeType="withEffect">
                                  <p:stCondLst>
                                    <p:cond delay="210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000"/>
                                        <p:tgtEl>
                                          <p:spTgt spid="29"/>
                                        </p:tgtEl>
                                      </p:cBhvr>
                                    </p:animEffect>
                                    <p:anim calcmode="lin" valueType="num">
                                      <p:cBhvr>
                                        <p:cTn id="60" dur="2000" fill="hold"/>
                                        <p:tgtEl>
                                          <p:spTgt spid="29"/>
                                        </p:tgtEl>
                                        <p:attrNameLst>
                                          <p:attrName>ppt_w</p:attrName>
                                        </p:attrNameLst>
                                      </p:cBhvr>
                                      <p:tavLst>
                                        <p:tav tm="0" fmla="#ppt_w*sin(2.5*pi*$)">
                                          <p:val>
                                            <p:fltVal val="0"/>
                                          </p:val>
                                        </p:tav>
                                        <p:tav tm="100000">
                                          <p:val>
                                            <p:fltVal val="1"/>
                                          </p:val>
                                        </p:tav>
                                      </p:tavLst>
                                    </p:anim>
                                    <p:anim calcmode="lin" valueType="num">
                                      <p:cBhvr>
                                        <p:cTn id="61" dur="2000" fill="hold"/>
                                        <p:tgtEl>
                                          <p:spTgt spid="29"/>
                                        </p:tgtEl>
                                        <p:attrNameLst>
                                          <p:attrName>ppt_h</p:attrName>
                                        </p:attrNameLst>
                                      </p:cBhvr>
                                      <p:tavLst>
                                        <p:tav tm="0">
                                          <p:val>
                                            <p:strVal val="#ppt_h"/>
                                          </p:val>
                                        </p:tav>
                                        <p:tav tm="100000">
                                          <p:val>
                                            <p:strVal val="#ppt_h"/>
                                          </p:val>
                                        </p:tav>
                                      </p:tavLst>
                                    </p:anim>
                                  </p:childTnLst>
                                </p:cTn>
                              </p:par>
                              <p:par>
                                <p:cTn id="62"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63" dur="2000" fill="hold"/>
                                        <p:tgtEl>
                                          <p:spTgt spid="30"/>
                                        </p:tgtEl>
                                        <p:attrNameLst>
                                          <p:attrName>ppt_x</p:attrName>
                                          <p:attrName>ppt_y</p:attrName>
                                        </p:attrNameLst>
                                      </p:cBhvr>
                                    </p:animMotion>
                                  </p:childTnLst>
                                </p:cTn>
                              </p:par>
                              <p:par>
                                <p:cTn id="64" presetID="45" presetClass="entr" presetSubtype="0" fill="hold" nodeType="withEffect">
                                  <p:stCondLst>
                                    <p:cond delay="640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2000"/>
                                        <p:tgtEl>
                                          <p:spTgt spid="30"/>
                                        </p:tgtEl>
                                      </p:cBhvr>
                                    </p:animEffect>
                                    <p:anim calcmode="lin" valueType="num">
                                      <p:cBhvr>
                                        <p:cTn id="67" dur="2000" fill="hold"/>
                                        <p:tgtEl>
                                          <p:spTgt spid="30"/>
                                        </p:tgtEl>
                                        <p:attrNameLst>
                                          <p:attrName>ppt_w</p:attrName>
                                        </p:attrNameLst>
                                      </p:cBhvr>
                                      <p:tavLst>
                                        <p:tav tm="0" fmla="#ppt_w*sin(2.5*pi*$)">
                                          <p:val>
                                            <p:fltVal val="0"/>
                                          </p:val>
                                        </p:tav>
                                        <p:tav tm="100000">
                                          <p:val>
                                            <p:fltVal val="1"/>
                                          </p:val>
                                        </p:tav>
                                      </p:tavLst>
                                    </p:anim>
                                    <p:anim calcmode="lin" valueType="num">
                                      <p:cBhvr>
                                        <p:cTn id="68" dur="2000" fill="hold"/>
                                        <p:tgtEl>
                                          <p:spTgt spid="30"/>
                                        </p:tgtEl>
                                        <p:attrNameLst>
                                          <p:attrName>ppt_h</p:attrName>
                                        </p:attrNameLst>
                                      </p:cBhvr>
                                      <p:tavLst>
                                        <p:tav tm="0">
                                          <p:val>
                                            <p:strVal val="#ppt_h"/>
                                          </p:val>
                                        </p:tav>
                                        <p:tav tm="100000">
                                          <p:val>
                                            <p:strVal val="#ppt_h"/>
                                          </p:val>
                                        </p:tav>
                                      </p:tavLst>
                                    </p:anim>
                                  </p:childTnLst>
                                </p:cTn>
                              </p:par>
                              <p:par>
                                <p:cTn id="69"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70" dur="2000" fill="hold"/>
                                        <p:tgtEl>
                                          <p:spTgt spid="31"/>
                                        </p:tgtEl>
                                        <p:attrNameLst>
                                          <p:attrName>ppt_x</p:attrName>
                                          <p:attrName>ppt_y</p:attrName>
                                        </p:attrNameLst>
                                      </p:cBhvr>
                                    </p:animMotion>
                                  </p:childTnLst>
                                </p:cTn>
                              </p:par>
                              <p:par>
                                <p:cTn id="71" presetID="45" presetClass="entr" presetSubtype="0" fill="hold" nodeType="withEffect">
                                  <p:stCondLst>
                                    <p:cond delay="27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anim calcmode="lin" valueType="num">
                                      <p:cBhvr>
                                        <p:cTn id="74" dur="2000" fill="hold"/>
                                        <p:tgtEl>
                                          <p:spTgt spid="31"/>
                                        </p:tgtEl>
                                        <p:attrNameLst>
                                          <p:attrName>ppt_w</p:attrName>
                                        </p:attrNameLst>
                                      </p:cBhvr>
                                      <p:tavLst>
                                        <p:tav tm="0" fmla="#ppt_w*sin(2.5*pi*$)">
                                          <p:val>
                                            <p:fltVal val="0"/>
                                          </p:val>
                                        </p:tav>
                                        <p:tav tm="100000">
                                          <p:val>
                                            <p:fltVal val="1"/>
                                          </p:val>
                                        </p:tav>
                                      </p:tavLst>
                                    </p:anim>
                                    <p:anim calcmode="lin" valueType="num">
                                      <p:cBhvr>
                                        <p:cTn id="75" dur="2000" fill="hold"/>
                                        <p:tgtEl>
                                          <p:spTgt spid="31"/>
                                        </p:tgtEl>
                                        <p:attrNameLst>
                                          <p:attrName>ppt_h</p:attrName>
                                        </p:attrNameLst>
                                      </p:cBhvr>
                                      <p:tavLst>
                                        <p:tav tm="0">
                                          <p:val>
                                            <p:strVal val="#ppt_h"/>
                                          </p:val>
                                        </p:tav>
                                        <p:tav tm="100000">
                                          <p:val>
                                            <p:strVal val="#ppt_h"/>
                                          </p:val>
                                        </p:tav>
                                      </p:tavLst>
                                    </p:anim>
                                  </p:childTnLst>
                                </p:cTn>
                              </p:par>
                              <p:par>
                                <p:cTn id="76"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77" dur="2000" fill="hold"/>
                                        <p:tgtEl>
                                          <p:spTgt spid="32"/>
                                        </p:tgtEl>
                                        <p:attrNameLst>
                                          <p:attrName>ppt_x</p:attrName>
                                          <p:attrName>ppt_y</p:attrName>
                                        </p:attrNameLst>
                                      </p:cBhvr>
                                      <p:rCtr x="-18628" y="59414"/>
                                    </p:animMotion>
                                  </p:childTnLst>
                                </p:cTn>
                              </p:par>
                              <p:par>
                                <p:cTn id="78" presetID="45" presetClass="entr" presetSubtype="0" fill="hold" nodeType="withEffect">
                                  <p:stCondLst>
                                    <p:cond delay="110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2000"/>
                                        <p:tgtEl>
                                          <p:spTgt spid="32"/>
                                        </p:tgtEl>
                                      </p:cBhvr>
                                    </p:animEffect>
                                    <p:anim calcmode="lin" valueType="num">
                                      <p:cBhvr>
                                        <p:cTn id="81" dur="2000" fill="hold"/>
                                        <p:tgtEl>
                                          <p:spTgt spid="32"/>
                                        </p:tgtEl>
                                        <p:attrNameLst>
                                          <p:attrName>ppt_w</p:attrName>
                                        </p:attrNameLst>
                                      </p:cBhvr>
                                      <p:tavLst>
                                        <p:tav tm="0" fmla="#ppt_w*sin(2.5*pi*$)">
                                          <p:val>
                                            <p:fltVal val="0"/>
                                          </p:val>
                                        </p:tav>
                                        <p:tav tm="100000">
                                          <p:val>
                                            <p:fltVal val="1"/>
                                          </p:val>
                                        </p:tav>
                                      </p:tavLst>
                                    </p:anim>
                                    <p:anim calcmode="lin" valueType="num">
                                      <p:cBhvr>
                                        <p:cTn id="82" dur="2000" fill="hold"/>
                                        <p:tgtEl>
                                          <p:spTgt spid="32"/>
                                        </p:tgtEl>
                                        <p:attrNameLst>
                                          <p:attrName>ppt_h</p:attrName>
                                        </p:attrNameLst>
                                      </p:cBhvr>
                                      <p:tavLst>
                                        <p:tav tm="0">
                                          <p:val>
                                            <p:strVal val="#ppt_h"/>
                                          </p:val>
                                        </p:tav>
                                        <p:tav tm="100000">
                                          <p:val>
                                            <p:strVal val="#ppt_h"/>
                                          </p:val>
                                        </p:tav>
                                      </p:tavLst>
                                    </p:anim>
                                  </p:childTnLst>
                                </p:cTn>
                              </p:par>
                              <p:par>
                                <p:cTn id="83" presetID="0" presetClass="path" presetSubtype="0" accel="50000" decel="50000" fill="hold" nodeType="withEffect">
                                  <p:stCondLst>
                                    <p:cond delay="6200"/>
                                  </p:stCondLst>
                                  <p:childTnLst>
                                    <p:animMotion origin="layout" path="M 0.01458 0.06666 C 0.00764 0.06265 0.00313 0.07006 -0.00347 0.07407 C -0.00816 0.0824 -0.01424 0.08642 -0.02014 0.09135 C -0.02465 0.09537 -0.02535 0.09259 -0.02986 0.09907 C -0.03333 0.10432 -0.03576 0.11142 -0.03958 0.11605 C -0.04097 0.11759 -0.04236 0.11944 -0.04375 0.12098 C -0.0474 0.13086 -0.04566 0.13456 -0.05208 0.13827 C -0.05347 0.1503 -0.05521 0.15771 -0.05903 0.1679 C -0.06042 0.17777 -0.06146 0.18425 -0.06458 0.19259 C -0.06615 0.23888 -0.06962 0.29969 -0.0493 0.3358 C -0.04722 0.35061 -0.04514 0.35339 -0.04375 0.37037 C -0.0441 0.38148 -0.0434 0.41419 -0.0493 0.42716 C -0.05035 0.42963 -0.05226 0.43024 -0.05347 0.43209 C -0.05503 0.43425 -0.05642 0.43672 -0.05764 0.4395 C -0.0592 0.44321 -0.06007 0.44814 -0.0618 0.45185 C -0.06476 0.45802 -0.06875 0.46265 -0.07153 0.46913 C -0.07795 0.48425 -0.08385 0.49969 -0.09236 0.51111 C -0.09983 0.53302 -0.1066 0.55123 -0.11597 0.57037 C -0.11753 0.57345 -0.11858 0.57716 -0.12014 0.58024 C -0.12361 0.58703 -0.13125 0.6 -0.13125 0.6003 C -0.13455 0.61728 -0.1316 0.60555 -0.14514 0.62963 C -0.15365 0.64475 -0.15764 0.65524 -0.16875 0.66666 C -0.17066 0.6716 -0.17274 0.67808 -0.17569 0.68148 C -0.18003 0.68642 -0.18958 0.69382 -0.18958 0.69413 C -0.19219 0.70802 -0.18871 0.69629 -0.19514 0.7037 C -0.1967 0.70555 -0.19774 0.70895 -0.1993 0.71111 C -0.20486 0.71944 -0.21198 0.72438 -0.21875 0.72839 C -0.22726 0.74351 -0.23628 0.75401 -0.24792 0.75802 C -0.25417 0.76913 -0.26146 0.77654 -0.27014 0.78024 C -0.28142 0.79537 -0.29427 0.80679 -0.30764 0.81481 C -0.31233 0.82716 -0.31892 0.83209 -0.32569 0.8395 C -0.3309 0.84537 -0.33611 0.85524 -0.33958 0.86419 C -0.3408 0.86728 -0.34115 0.87098 -0.34236 0.87407 C -0.34392 0.87777 -0.34618 0.88055 -0.34792 0.88395 C -0.34948 0.88703 -0.35069 0.89043 -0.35208 0.89382 C -0.35469 0.9003 -0.35764 0.91605 -0.35764 0.91635 C -0.35677 0.94753 -0.35799 0.98024 -0.34792 1.0074 C -0.34618 1.01913 -0.34375 1.02469 -0.33958 1.03456 C -0.3349 1.05925 -0.32639 1.07839 -0.31736 1.09876 C -0.31562 1.10246 -0.31493 1.1074 -0.31319 1.11111 C -0.31076 1.11666 -0.30486 1.12592 -0.30486 1.12623 C -0.30156 1.14351 -0.30625 1.12222 -0.2993 1.14074 C -0.29392 1.15493 -0.30312 1.14197 -0.29375 1.15308 C -0.29184 1.16296 -0.28819 1.16543 -0.28403 1.17284 C -0.2809 1.19506 -0.27309 1.19197 -0.26458 1.20493 C -0.25625 1.21759 -0.2625 1.21265 -0.25486 1.21728 C -0.24184 1.25185 -0.21076 1.25925 -0.18958 1.25925 " pathEditMode="relative" rAng="0" ptsTypes="ffffffffffffffffffffffffffffffffffffffffffffffA">
                                      <p:cBhvr>
                                        <p:cTn id="84" dur="2000" fill="hold"/>
                                        <p:tgtEl>
                                          <p:spTgt spid="33"/>
                                        </p:tgtEl>
                                        <p:attrNameLst>
                                          <p:attrName>ppt_x</p:attrName>
                                          <p:attrName>ppt_y</p:attrName>
                                        </p:attrNameLst>
                                      </p:cBhvr>
                                      <p:rCtr x="-18628" y="59414"/>
                                    </p:animMotion>
                                  </p:childTnLst>
                                </p:cTn>
                              </p:par>
                              <p:par>
                                <p:cTn id="85" presetID="45" presetClass="entr" presetSubtype="0" fill="hold" nodeType="withEffect">
                                  <p:stCondLst>
                                    <p:cond delay="620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2000"/>
                                        <p:tgtEl>
                                          <p:spTgt spid="33"/>
                                        </p:tgtEl>
                                      </p:cBhvr>
                                    </p:animEffect>
                                    <p:anim calcmode="lin" valueType="num">
                                      <p:cBhvr>
                                        <p:cTn id="88" dur="2000" fill="hold"/>
                                        <p:tgtEl>
                                          <p:spTgt spid="33"/>
                                        </p:tgtEl>
                                        <p:attrNameLst>
                                          <p:attrName>ppt_w</p:attrName>
                                        </p:attrNameLst>
                                      </p:cBhvr>
                                      <p:tavLst>
                                        <p:tav tm="0" fmla="#ppt_w*sin(2.5*pi*$)">
                                          <p:val>
                                            <p:fltVal val="0"/>
                                          </p:val>
                                        </p:tav>
                                        <p:tav tm="100000">
                                          <p:val>
                                            <p:fltVal val="1"/>
                                          </p:val>
                                        </p:tav>
                                      </p:tavLst>
                                    </p:anim>
                                    <p:anim calcmode="lin" valueType="num">
                                      <p:cBhvr>
                                        <p:cTn id="89"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1" name="Picture 3" descr="D:\png\12-26_0001_亮度_对比度-1-拷贝-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827584" y="527408"/>
            <a:ext cx="946680" cy="8945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1" descr="C:\Users\liujicai01\Desktop\png\素材CNN-sccnn_0004_矢量智能对象.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23728" y="1347614"/>
            <a:ext cx="4896544" cy="24939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K:\png\Nipic_5412003_20110429223621504000-恢复的.psd_0009_图层-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084167" y="3086279"/>
            <a:ext cx="288033" cy="2775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2921122" y="1790135"/>
            <a:ext cx="3193503" cy="1015663"/>
          </a:xfrm>
          <a:prstGeom prst="rect">
            <a:avLst/>
          </a:prstGeom>
          <a:noFill/>
        </p:spPr>
        <p:txBody>
          <a:bodyPr vert="horz" wrap="none" rtlCol="0">
            <a:spAutoFit/>
          </a:bodyPr>
          <a:lstStyle/>
          <a:p>
            <a:r>
              <a:rPr lang="zh-CN" altLang="en-US" sz="6000" dirty="0" smtClean="0">
                <a:solidFill>
                  <a:srgbClr val="7E0000"/>
                </a:solidFill>
                <a:latin typeface="叶根友刀锋黑草-企业版" panose="02010601030101010101" pitchFamily="2" charset="-122"/>
                <a:ea typeface="叶根友刀锋黑草-企业版" panose="02010601030101010101" pitchFamily="2" charset="-122"/>
              </a:rPr>
              <a:t>第四部分</a:t>
            </a:r>
            <a:endParaRPr lang="zh-CN" altLang="en-US" sz="6000" dirty="0">
              <a:solidFill>
                <a:srgbClr val="7E0000"/>
              </a:solidFill>
              <a:latin typeface="叶根友刀锋黑草-企业版" panose="02010601030101010101" pitchFamily="2" charset="-122"/>
              <a:ea typeface="叶根友刀锋黑草-企业版" panose="02010601030101010101" pitchFamily="2" charset="-122"/>
            </a:endParaRPr>
          </a:p>
        </p:txBody>
      </p:sp>
      <p:sp>
        <p:nvSpPr>
          <p:cNvPr id="24" name="TextBox 23"/>
          <p:cNvSpPr txBox="1"/>
          <p:nvPr userDrawn="1"/>
        </p:nvSpPr>
        <p:spPr>
          <a:xfrm>
            <a:off x="3098487" y="2870255"/>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25" name="Picture 13" descr="C:\Users\liujicai01\Desktop\png\素材CNN-sccnn_0000s_0005_w-副本-3.pn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956157"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536110" y="-707563"/>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691680" y="-5517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491609"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601846" y="-4287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D:\png\12-01_0004_素材天下网-sucaitianxia.com.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037" y="0"/>
            <a:ext cx="4567873" cy="110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1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7" presetClass="entr" presetSubtype="0" fill="hold" grpId="0" nodeType="withEffect">
                                  <p:stCondLst>
                                    <p:cond delay="30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par>
                                <p:cTn id="13" presetID="41" presetClass="entr" presetSubtype="0" fill="hold" grpId="0" nodeType="withEffect">
                                  <p:stCondLst>
                                    <p:cond delay="4200"/>
                                  </p:stCondLst>
                                  <p:iterate type="lt">
                                    <p:tmPct val="10000"/>
                                  </p:iterate>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4"/>
                                        </p:tgtEl>
                                        <p:attrNameLst>
                                          <p:attrName>ppt_y</p:attrName>
                                        </p:attrNameLst>
                                      </p:cBhvr>
                                      <p:tavLst>
                                        <p:tav tm="0">
                                          <p:val>
                                            <p:strVal val="#ppt_y"/>
                                          </p:val>
                                        </p:tav>
                                        <p:tav tm="100000">
                                          <p:val>
                                            <p:strVal val="#ppt_y"/>
                                          </p:val>
                                        </p:tav>
                                      </p:tavLst>
                                    </p:anim>
                                    <p:anim calcmode="lin" valueType="num">
                                      <p:cBhvr>
                                        <p:cTn id="1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4"/>
                                        </p:tgtEl>
                                      </p:cBhvr>
                                    </p:animEffect>
                                  </p:childTnLst>
                                </p:cTn>
                              </p:par>
                              <p:par>
                                <p:cTn id="20" presetID="2" presetClass="entr" presetSubtype="9" fill="hold" nodeType="withEffect">
                                  <p:stCondLst>
                                    <p:cond delay="44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300" fill="hold"/>
                                        <p:tgtEl>
                                          <p:spTgt spid="11"/>
                                        </p:tgtEl>
                                        <p:attrNameLst>
                                          <p:attrName>ppt_x</p:attrName>
                                        </p:attrNameLst>
                                      </p:cBhvr>
                                      <p:tavLst>
                                        <p:tav tm="0">
                                          <p:val>
                                            <p:strVal val="0-#ppt_w/2"/>
                                          </p:val>
                                        </p:tav>
                                        <p:tav tm="100000">
                                          <p:val>
                                            <p:strVal val="#ppt_x"/>
                                          </p:val>
                                        </p:tav>
                                      </p:tavLst>
                                    </p:anim>
                                    <p:anim calcmode="lin" valueType="num">
                                      <p:cBhvr additive="base">
                                        <p:cTn id="23" dur="1300" fill="hold"/>
                                        <p:tgtEl>
                                          <p:spTgt spid="11"/>
                                        </p:tgtEl>
                                        <p:attrNameLst>
                                          <p:attrName>ppt_y</p:attrName>
                                        </p:attrNameLst>
                                      </p:cBhvr>
                                      <p:tavLst>
                                        <p:tav tm="0">
                                          <p:val>
                                            <p:strVal val="0-#ppt_h/2"/>
                                          </p:val>
                                        </p:tav>
                                        <p:tav tm="100000">
                                          <p:val>
                                            <p:strVal val="#ppt_y"/>
                                          </p:val>
                                        </p:tav>
                                      </p:tavLst>
                                    </p:anim>
                                  </p:childTnLst>
                                </p:cTn>
                              </p:par>
                              <p:par>
                                <p:cTn id="24" presetID="16" presetClass="entr" presetSubtype="21" fill="hold" nodeType="withEffect">
                                  <p:stCondLst>
                                    <p:cond delay="160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28" dur="2900" fill="hold"/>
                                        <p:tgtEl>
                                          <p:spTgt spid="25"/>
                                        </p:tgtEl>
                                        <p:attrNameLst>
                                          <p:attrName>ppt_x</p:attrName>
                                          <p:attrName>ppt_y</p:attrName>
                                        </p:attrNameLst>
                                      </p:cBhvr>
                                    </p:animMotion>
                                  </p:childTnLst>
                                </p:cTn>
                              </p:par>
                              <p:par>
                                <p:cTn id="29" presetID="45" presetClass="entr" presetSubtype="0" fill="hold" nodeType="withEffect">
                                  <p:stCondLst>
                                    <p:cond delay="12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800"/>
                                        <p:tgtEl>
                                          <p:spTgt spid="25"/>
                                        </p:tgtEl>
                                      </p:cBhvr>
                                    </p:animEffect>
                                    <p:anim calcmode="lin" valueType="num">
                                      <p:cBhvr>
                                        <p:cTn id="32" dur="2800" fill="hold"/>
                                        <p:tgtEl>
                                          <p:spTgt spid="25"/>
                                        </p:tgtEl>
                                        <p:attrNameLst>
                                          <p:attrName>ppt_w</p:attrName>
                                        </p:attrNameLst>
                                      </p:cBhvr>
                                      <p:tavLst>
                                        <p:tav tm="0" fmla="#ppt_w*sin(2.5*pi*$)">
                                          <p:val>
                                            <p:fltVal val="0"/>
                                          </p:val>
                                        </p:tav>
                                        <p:tav tm="100000">
                                          <p:val>
                                            <p:fltVal val="1"/>
                                          </p:val>
                                        </p:tav>
                                      </p:tavLst>
                                    </p:anim>
                                    <p:anim calcmode="lin" valueType="num">
                                      <p:cBhvr>
                                        <p:cTn id="33" dur="2800" fill="hold"/>
                                        <p:tgtEl>
                                          <p:spTgt spid="25"/>
                                        </p:tgtEl>
                                        <p:attrNameLst>
                                          <p:attrName>ppt_h</p:attrName>
                                        </p:attrNameLst>
                                      </p:cBhvr>
                                      <p:tavLst>
                                        <p:tav tm="0">
                                          <p:val>
                                            <p:strVal val="#ppt_h"/>
                                          </p:val>
                                        </p:tav>
                                        <p:tav tm="100000">
                                          <p:val>
                                            <p:strVal val="#ppt_h"/>
                                          </p:val>
                                        </p:tav>
                                      </p:tavLst>
                                    </p:anim>
                                  </p:childTnLst>
                                </p:cTn>
                              </p:par>
                              <p:par>
                                <p:cTn id="34"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35" dur="2000" fill="hold"/>
                                        <p:tgtEl>
                                          <p:spTgt spid="26"/>
                                        </p:tgtEl>
                                        <p:attrNameLst>
                                          <p:attrName>ppt_x</p:attrName>
                                          <p:attrName>ppt_y</p:attrName>
                                        </p:attrNameLst>
                                      </p:cBhvr>
                                    </p:animMotion>
                                  </p:childTnLst>
                                </p:cTn>
                              </p:par>
                              <p:par>
                                <p:cTn id="36" presetID="45" presetClass="entr" presetSubtype="0" fill="hold" nodeType="withEffect">
                                  <p:stCondLst>
                                    <p:cond delay="28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000"/>
                                        <p:tgtEl>
                                          <p:spTgt spid="26"/>
                                        </p:tgtEl>
                                      </p:cBhvr>
                                    </p:animEffect>
                                    <p:anim calcmode="lin" valueType="num">
                                      <p:cBhvr>
                                        <p:cTn id="39" dur="2000" fill="hold"/>
                                        <p:tgtEl>
                                          <p:spTgt spid="26"/>
                                        </p:tgtEl>
                                        <p:attrNameLst>
                                          <p:attrName>ppt_w</p:attrName>
                                        </p:attrNameLst>
                                      </p:cBhvr>
                                      <p:tavLst>
                                        <p:tav tm="0" fmla="#ppt_w*sin(2.5*pi*$)">
                                          <p:val>
                                            <p:fltVal val="0"/>
                                          </p:val>
                                        </p:tav>
                                        <p:tav tm="100000">
                                          <p:val>
                                            <p:fltVal val="1"/>
                                          </p:val>
                                        </p:tav>
                                      </p:tavLst>
                                    </p:anim>
                                    <p:anim calcmode="lin" valueType="num">
                                      <p:cBhvr>
                                        <p:cTn id="40" dur="2000" fill="hold"/>
                                        <p:tgtEl>
                                          <p:spTgt spid="26"/>
                                        </p:tgtEl>
                                        <p:attrNameLst>
                                          <p:attrName>ppt_h</p:attrName>
                                        </p:attrNameLst>
                                      </p:cBhvr>
                                      <p:tavLst>
                                        <p:tav tm="0">
                                          <p:val>
                                            <p:strVal val="#ppt_h"/>
                                          </p:val>
                                        </p:tav>
                                        <p:tav tm="100000">
                                          <p:val>
                                            <p:strVal val="#ppt_h"/>
                                          </p:val>
                                        </p:tav>
                                      </p:tavLst>
                                    </p:anim>
                                  </p:childTnLst>
                                </p:cTn>
                              </p:par>
                              <p:par>
                                <p:cTn id="41" presetID="0" presetClass="path" presetSubtype="0" accel="50000" decel="50000" fill="hold" nodeType="withEffect">
                                  <p:stCondLst>
                                    <p:cond delay="4200"/>
                                  </p:stCondLst>
                                  <p:childTnLst>
                                    <p:animMotion origin="layout" path="M 0.03732 0.02346 C 0.03489 0.05278 0.02847 0.06574 0.02343 0.09228 C 0.02257 0.09722 0.02257 0.10216 0.02205 0.10741 C 0.02118 0.11389 0.01927 0.12685 0.01927 0.12716 C 0.02031 0.19259 0.01649 0.26883 0.0401 0.32438 C 0.0427 0.33889 0.03958 0.32531 0.04566 0.3392 C 0.05364 0.35772 0.04722 0.35216 0.05677 0.35679 C 0.06059 0.36728 0.06389 0.36913 0.06927 0.37623 C 0.07413 0.38302 0.07812 0.3929 0.08316 0.39846 C 0.08437 0.40031 0.08593 0.40031 0.08732 0.40123 C 0.08923 0.40278 0.09114 0.40401 0.09288 0.40617 C 0.09913 0.41389 0.10347 0.42623 0.11093 0.43086 C 0.11614 0.44012 0.12205 0.45123 0.12899 0.45525 C 0.13246 0.46481 0.13576 0.46728 0.14149 0.47284 C 0.14461 0.48148 0.14948 0.48642 0.15399 0.49259 C 0.15659 0.4963 0.16232 0.50216 0.16232 0.50247 C 0.16458 0.50864 0.16823 0.51451 0.16927 0.52191 C 0.171 0.53488 0.16961 0.52901 0.17343 0.53951 C 0.1809 0.5929 0.18038 0.65031 0.16649 0.7 C 0.16493 0.71358 0.16423 0.71852 0.15955 0.72932 C 0.15607 0.75401 0.16111 0.72407 0.15399 0.74907 C 0.15086 0.76049 0.14965 0.77562 0.14566 0.78642 C 0.14461 0.78889 0.14253 0.79105 0.14149 0.79383 C 0.13246 0.81697 0.14027 0.80555 0.13177 0.81605 C 0.12482 0.84105 0.1125 0.85895 0.1026 0.87994 C 0.09739 0.89136 0.09427 0.90216 0.08593 0.9071 C 0.07812 0.92376 0.071 0.93765 0.06093 0.94938 C 0.05816 0.95278 0.05538 0.95555 0.0526 0.95926 C 0.05121 0.96049 0.04843 0.9642 0.04843 0.96451 C 0.0434 0.97747 0.03663 0.98488 0.02899 0.99352 C 0.02465 0.99907 0.02152 1.00926 0.01788 1.01574 C 0.01527 1.02994 0.0184 1.01667 0.01232 1.03055 C 0.00764 1.04136 0.00625 1.05123 0.00121 1.06049 C -0.00226 1.0787 0.00243 1.05617 -0.00295 1.07531 C -0.0066 1.08796 -0.00799 1.10586 -0.0099 1.11944 C -0.01337 1.14413 -0.00886 1.11944 -0.01268 1.15648 C -0.01389 1.16883 -0.01736 1.1821 -0.01962 1.19383 C -0.02084 1.20031 -0.02066 1.2071 -0.0224 1.21358 C -0.0257 1.22531 -0.02934 1.24197 -0.02934 1.25525 " pathEditMode="relative" rAng="0" ptsTypes="ffffffffffffffffffffffffffffffffffffffA">
                                      <p:cBhvr>
                                        <p:cTn id="42" dur="2000" fill="hold"/>
                                        <p:tgtEl>
                                          <p:spTgt spid="27"/>
                                        </p:tgtEl>
                                        <p:attrNameLst>
                                          <p:attrName>ppt_x</p:attrName>
                                          <p:attrName>ppt_y</p:attrName>
                                        </p:attrNameLst>
                                      </p:cBhvr>
                                      <p:rCtr x="3837" y="61574"/>
                                    </p:animMotion>
                                  </p:childTnLst>
                                </p:cTn>
                              </p:par>
                              <p:par>
                                <p:cTn id="43" presetID="45" presetClass="entr" presetSubtype="0" fill="hold" nodeType="withEffect">
                                  <p:stCondLst>
                                    <p:cond delay="430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anim calcmode="lin" valueType="num">
                                      <p:cBhvr>
                                        <p:cTn id="46" dur="2000" fill="hold"/>
                                        <p:tgtEl>
                                          <p:spTgt spid="27"/>
                                        </p:tgtEl>
                                        <p:attrNameLst>
                                          <p:attrName>ppt_w</p:attrName>
                                        </p:attrNameLst>
                                      </p:cBhvr>
                                      <p:tavLst>
                                        <p:tav tm="0" fmla="#ppt_w*sin(2.5*pi*$)">
                                          <p:val>
                                            <p:fltVal val="0"/>
                                          </p:val>
                                        </p:tav>
                                        <p:tav tm="100000">
                                          <p:val>
                                            <p:fltVal val="1"/>
                                          </p:val>
                                        </p:tav>
                                      </p:tavLst>
                                    </p:anim>
                                    <p:anim calcmode="lin" valueType="num">
                                      <p:cBhvr>
                                        <p:cTn id="47" dur="2000" fill="hold"/>
                                        <p:tgtEl>
                                          <p:spTgt spid="27"/>
                                        </p:tgtEl>
                                        <p:attrNameLst>
                                          <p:attrName>ppt_h</p:attrName>
                                        </p:attrNameLst>
                                      </p:cBhvr>
                                      <p:tavLst>
                                        <p:tav tm="0">
                                          <p:val>
                                            <p:strVal val="#ppt_h"/>
                                          </p:val>
                                        </p:tav>
                                        <p:tav tm="100000">
                                          <p:val>
                                            <p:strVal val="#ppt_h"/>
                                          </p:val>
                                        </p:tav>
                                      </p:tavLst>
                                    </p:anim>
                                  </p:childTnLst>
                                </p:cTn>
                              </p:par>
                              <p:par>
                                <p:cTn id="48"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9" dur="2000" fill="hold"/>
                                        <p:tgtEl>
                                          <p:spTgt spid="28"/>
                                        </p:tgtEl>
                                        <p:attrNameLst>
                                          <p:attrName>ppt_x</p:attrName>
                                          <p:attrName>ppt_y</p:attrName>
                                        </p:attrNameLst>
                                      </p:cBhvr>
                                    </p:animMotion>
                                  </p:childTnLst>
                                </p:cTn>
                              </p:par>
                              <p:par>
                                <p:cTn id="50" presetID="45" presetClass="entr" presetSubtype="0" fill="hold" nodeType="withEffect">
                                  <p:stCondLst>
                                    <p:cond delay="530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0"/>
                                        <p:tgtEl>
                                          <p:spTgt spid="28"/>
                                        </p:tgtEl>
                                      </p:cBhvr>
                                    </p:animEffect>
                                    <p:anim calcmode="lin" valueType="num">
                                      <p:cBhvr>
                                        <p:cTn id="53" dur="2000" fill="hold"/>
                                        <p:tgtEl>
                                          <p:spTgt spid="28"/>
                                        </p:tgtEl>
                                        <p:attrNameLst>
                                          <p:attrName>ppt_w</p:attrName>
                                        </p:attrNameLst>
                                      </p:cBhvr>
                                      <p:tavLst>
                                        <p:tav tm="0" fmla="#ppt_w*sin(2.5*pi*$)">
                                          <p:val>
                                            <p:fltVal val="0"/>
                                          </p:val>
                                        </p:tav>
                                        <p:tav tm="100000">
                                          <p:val>
                                            <p:fltVal val="1"/>
                                          </p:val>
                                        </p:tav>
                                      </p:tavLst>
                                    </p:anim>
                                    <p:anim calcmode="lin" valueType="num">
                                      <p:cBhvr>
                                        <p:cTn id="54" dur="2000" fill="hold"/>
                                        <p:tgtEl>
                                          <p:spTgt spid="28"/>
                                        </p:tgtEl>
                                        <p:attrNameLst>
                                          <p:attrName>ppt_h</p:attrName>
                                        </p:attrNameLst>
                                      </p:cBhvr>
                                      <p:tavLst>
                                        <p:tav tm="0">
                                          <p:val>
                                            <p:strVal val="#ppt_h"/>
                                          </p:val>
                                        </p:tav>
                                        <p:tav tm="100000">
                                          <p:val>
                                            <p:strVal val="#ppt_h"/>
                                          </p:val>
                                        </p:tav>
                                      </p:tavLst>
                                    </p:anim>
                                  </p:childTnLst>
                                </p:cTn>
                              </p:par>
                              <p:par>
                                <p:cTn id="55" presetID="0" presetClass="path" presetSubtype="0" accel="50000" decel="50000" fill="hold" nodeType="withEffect">
                                  <p:stCondLst>
                                    <p:cond delay="2000"/>
                                  </p:stCondLst>
                                  <p:childTnLst>
                                    <p:animMotion origin="layout" path="M 1.94444E-6 4.19753E-6 C -0.00695 -0.00402 -0.01146 0.00339 -0.01806 0.0074 C -0.02274 0.01574 -0.02882 0.01975 -0.03472 0.02469 C -0.03924 0.0287 -0.03993 0.02592 -0.04462 0.0324 C -0.04792 0.03765 -0.05052 0.04475 -0.05434 0.04938 C -0.05556 0.05092 -0.05712 0.05277 -0.05834 0.05432 C -0.06198 0.06388 -0.06024 0.0679 -0.06684 0.0716 C -0.06806 0.08364 -0.06979 0.09074 -0.07361 0.10123 C -0.075 0.11049 -0.07604 0.11728 -0.07934 0.1253 C -0.08073 0.17191 -0.0842 0.23271 -0.06389 0.26851 C -0.06198 0.28364 -0.05972 0.28611 -0.05834 0.30339 C -0.05868 0.3145 -0.05816 0.34722 -0.06389 0.35987 C -0.06493 0.36265 -0.06684 0.36327 -0.06806 0.36481 C -0.06979 0.36728 -0.07101 0.36975 -0.07222 0.37222 C -0.07379 0.37592 -0.07465 0.38117 -0.07639 0.38456 C -0.07934 0.39105 -0.08334 0.39537 -0.08611 0.40216 C -0.09271 0.41728 -0.09861 0.43271 -0.10712 0.44382 C -0.11441 0.46574 -0.12118 0.48395 -0.13056 0.50277 C -0.13212 0.50586 -0.13316 0.50956 -0.13472 0.51296 C -0.1382 0.51975 -0.14584 0.53271 -0.14584 0.53271 C -0.14913 0.54969 -0.14618 0.53796 -0.1599 0.56203 C -0.16823 0.57716 -0.1724 0.58765 -0.18334 0.59907 C -0.18524 0.60401 -0.18733 0.6108 -0.19028 0.61388 C -0.19462 0.61913 -0.20434 0.62654 -0.20434 0.62685 C -0.20677 0.64074 -0.20347 0.62901 -0.20972 0.63642 C -0.21129 0.63796 -0.21233 0.64166 -0.21406 0.64382 C -0.21945 0.65216 -0.22656 0.65709 -0.23334 0.6608 C -0.24184 0.67623 -0.25104 0.68642 -0.2625 0.69074 C -0.26875 0.70154 -0.27604 0.70895 -0.28472 0.71296 C -0.29601 0.72808 -0.30886 0.73919 -0.32222 0.74722 C -0.32691 0.75987 -0.33351 0.7645 -0.34028 0.77191 C -0.34549 0.77808 -0.3507 0.78734 -0.35417 0.79629 C -0.35538 0.79969 -0.35573 0.80308 -0.35695 0.80648 C -0.35851 0.80987 -0.36077 0.81265 -0.3625 0.81635 C -0.36406 0.81913 -0.36528 0.82284 -0.36667 0.82592 C -0.36927 0.83271 -0.37222 0.84845 -0.37222 0.84876 C -0.37136 0.87993 -0.37257 0.91234 -0.3625 0.9395 C -0.36077 0.95154 -0.35834 0.95709 -0.35417 0.96697 C -0.34948 0.99135 -0.34097 1.01049 -0.33195 1.03086 C -0.33021 1.03456 -0.32952 1.0395 -0.32778 1.04351 C -0.32535 1.04876 -0.31945 1.05802 -0.31945 1.05833 C -0.31615 1.07592 -0.32084 1.05432 -0.31389 1.07284 C -0.30851 1.08703 -0.31771 1.07407 -0.30851 1.08518 C -0.3066 1.09506 -0.30278 1.09753 -0.29861 1.10493 C -0.29549 1.12685 -0.28785 1.12407 -0.27934 1.13672 C -0.27084 1.14938 -0.27709 1.14444 -0.26945 1.14907 C -0.25643 1.18364 -0.22552 1.19105 -0.20434 1.19105 " pathEditMode="relative" rAng="0" ptsTypes="ffffffffffffffffffffffffffffffffffffffffffffffA">
                                      <p:cBhvr>
                                        <p:cTn id="56" dur="2000" fill="hold"/>
                                        <p:tgtEl>
                                          <p:spTgt spid="29"/>
                                        </p:tgtEl>
                                        <p:attrNameLst>
                                          <p:attrName>ppt_x</p:attrName>
                                          <p:attrName>ppt_y</p:attrName>
                                        </p:attrNameLst>
                                      </p:cBhvr>
                                      <p:rCtr x="-18628" y="59352"/>
                                    </p:animMotion>
                                  </p:childTnLst>
                                </p:cTn>
                              </p:par>
                              <p:par>
                                <p:cTn id="57" presetID="45" presetClass="entr" presetSubtype="0" fill="hold" nodeType="withEffect">
                                  <p:stCondLst>
                                    <p:cond delay="210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000"/>
                                        <p:tgtEl>
                                          <p:spTgt spid="29"/>
                                        </p:tgtEl>
                                      </p:cBhvr>
                                    </p:animEffect>
                                    <p:anim calcmode="lin" valueType="num">
                                      <p:cBhvr>
                                        <p:cTn id="60" dur="2000" fill="hold"/>
                                        <p:tgtEl>
                                          <p:spTgt spid="29"/>
                                        </p:tgtEl>
                                        <p:attrNameLst>
                                          <p:attrName>ppt_w</p:attrName>
                                        </p:attrNameLst>
                                      </p:cBhvr>
                                      <p:tavLst>
                                        <p:tav tm="0" fmla="#ppt_w*sin(2.5*pi*$)">
                                          <p:val>
                                            <p:fltVal val="0"/>
                                          </p:val>
                                        </p:tav>
                                        <p:tav tm="100000">
                                          <p:val>
                                            <p:fltVal val="1"/>
                                          </p:val>
                                        </p:tav>
                                      </p:tavLst>
                                    </p:anim>
                                    <p:anim calcmode="lin" valueType="num">
                                      <p:cBhvr>
                                        <p:cTn id="61" dur="2000" fill="hold"/>
                                        <p:tgtEl>
                                          <p:spTgt spid="29"/>
                                        </p:tgtEl>
                                        <p:attrNameLst>
                                          <p:attrName>ppt_h</p:attrName>
                                        </p:attrNameLst>
                                      </p:cBhvr>
                                      <p:tavLst>
                                        <p:tav tm="0">
                                          <p:val>
                                            <p:strVal val="#ppt_h"/>
                                          </p:val>
                                        </p:tav>
                                        <p:tav tm="100000">
                                          <p:val>
                                            <p:strVal val="#ppt_h"/>
                                          </p:val>
                                        </p:tav>
                                      </p:tavLst>
                                    </p:anim>
                                  </p:childTnLst>
                                </p:cTn>
                              </p:par>
                              <p:par>
                                <p:cTn id="62"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63" dur="2000" fill="hold"/>
                                        <p:tgtEl>
                                          <p:spTgt spid="30"/>
                                        </p:tgtEl>
                                        <p:attrNameLst>
                                          <p:attrName>ppt_x</p:attrName>
                                          <p:attrName>ppt_y</p:attrName>
                                        </p:attrNameLst>
                                      </p:cBhvr>
                                    </p:animMotion>
                                  </p:childTnLst>
                                </p:cTn>
                              </p:par>
                              <p:par>
                                <p:cTn id="64" presetID="45" presetClass="entr" presetSubtype="0" fill="hold" nodeType="withEffect">
                                  <p:stCondLst>
                                    <p:cond delay="640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2000"/>
                                        <p:tgtEl>
                                          <p:spTgt spid="30"/>
                                        </p:tgtEl>
                                      </p:cBhvr>
                                    </p:animEffect>
                                    <p:anim calcmode="lin" valueType="num">
                                      <p:cBhvr>
                                        <p:cTn id="67" dur="2000" fill="hold"/>
                                        <p:tgtEl>
                                          <p:spTgt spid="30"/>
                                        </p:tgtEl>
                                        <p:attrNameLst>
                                          <p:attrName>ppt_w</p:attrName>
                                        </p:attrNameLst>
                                      </p:cBhvr>
                                      <p:tavLst>
                                        <p:tav tm="0" fmla="#ppt_w*sin(2.5*pi*$)">
                                          <p:val>
                                            <p:fltVal val="0"/>
                                          </p:val>
                                        </p:tav>
                                        <p:tav tm="100000">
                                          <p:val>
                                            <p:fltVal val="1"/>
                                          </p:val>
                                        </p:tav>
                                      </p:tavLst>
                                    </p:anim>
                                    <p:anim calcmode="lin" valueType="num">
                                      <p:cBhvr>
                                        <p:cTn id="68" dur="2000" fill="hold"/>
                                        <p:tgtEl>
                                          <p:spTgt spid="30"/>
                                        </p:tgtEl>
                                        <p:attrNameLst>
                                          <p:attrName>ppt_h</p:attrName>
                                        </p:attrNameLst>
                                      </p:cBhvr>
                                      <p:tavLst>
                                        <p:tav tm="0">
                                          <p:val>
                                            <p:strVal val="#ppt_h"/>
                                          </p:val>
                                        </p:tav>
                                        <p:tav tm="100000">
                                          <p:val>
                                            <p:strVal val="#ppt_h"/>
                                          </p:val>
                                        </p:tav>
                                      </p:tavLst>
                                    </p:anim>
                                  </p:childTnLst>
                                </p:cTn>
                              </p:par>
                              <p:par>
                                <p:cTn id="69"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70" dur="2000" fill="hold"/>
                                        <p:tgtEl>
                                          <p:spTgt spid="31"/>
                                        </p:tgtEl>
                                        <p:attrNameLst>
                                          <p:attrName>ppt_x</p:attrName>
                                          <p:attrName>ppt_y</p:attrName>
                                        </p:attrNameLst>
                                      </p:cBhvr>
                                    </p:animMotion>
                                  </p:childTnLst>
                                </p:cTn>
                              </p:par>
                              <p:par>
                                <p:cTn id="71" presetID="45" presetClass="entr" presetSubtype="0" fill="hold" nodeType="withEffect">
                                  <p:stCondLst>
                                    <p:cond delay="27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anim calcmode="lin" valueType="num">
                                      <p:cBhvr>
                                        <p:cTn id="74" dur="2000" fill="hold"/>
                                        <p:tgtEl>
                                          <p:spTgt spid="31"/>
                                        </p:tgtEl>
                                        <p:attrNameLst>
                                          <p:attrName>ppt_w</p:attrName>
                                        </p:attrNameLst>
                                      </p:cBhvr>
                                      <p:tavLst>
                                        <p:tav tm="0" fmla="#ppt_w*sin(2.5*pi*$)">
                                          <p:val>
                                            <p:fltVal val="0"/>
                                          </p:val>
                                        </p:tav>
                                        <p:tav tm="100000">
                                          <p:val>
                                            <p:fltVal val="1"/>
                                          </p:val>
                                        </p:tav>
                                      </p:tavLst>
                                    </p:anim>
                                    <p:anim calcmode="lin" valueType="num">
                                      <p:cBhvr>
                                        <p:cTn id="75" dur="2000" fill="hold"/>
                                        <p:tgtEl>
                                          <p:spTgt spid="31"/>
                                        </p:tgtEl>
                                        <p:attrNameLst>
                                          <p:attrName>ppt_h</p:attrName>
                                        </p:attrNameLst>
                                      </p:cBhvr>
                                      <p:tavLst>
                                        <p:tav tm="0">
                                          <p:val>
                                            <p:strVal val="#ppt_h"/>
                                          </p:val>
                                        </p:tav>
                                        <p:tav tm="100000">
                                          <p:val>
                                            <p:strVal val="#ppt_h"/>
                                          </p:val>
                                        </p:tav>
                                      </p:tavLst>
                                    </p:anim>
                                  </p:childTnLst>
                                </p:cTn>
                              </p:par>
                              <p:par>
                                <p:cTn id="76"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77" dur="2000" fill="hold"/>
                                        <p:tgtEl>
                                          <p:spTgt spid="32"/>
                                        </p:tgtEl>
                                        <p:attrNameLst>
                                          <p:attrName>ppt_x</p:attrName>
                                          <p:attrName>ppt_y</p:attrName>
                                        </p:attrNameLst>
                                      </p:cBhvr>
                                      <p:rCtr x="-18628" y="59414"/>
                                    </p:animMotion>
                                  </p:childTnLst>
                                </p:cTn>
                              </p:par>
                              <p:par>
                                <p:cTn id="78" presetID="45" presetClass="entr" presetSubtype="0" fill="hold" nodeType="withEffect">
                                  <p:stCondLst>
                                    <p:cond delay="110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2000"/>
                                        <p:tgtEl>
                                          <p:spTgt spid="32"/>
                                        </p:tgtEl>
                                      </p:cBhvr>
                                    </p:animEffect>
                                    <p:anim calcmode="lin" valueType="num">
                                      <p:cBhvr>
                                        <p:cTn id="81" dur="2000" fill="hold"/>
                                        <p:tgtEl>
                                          <p:spTgt spid="32"/>
                                        </p:tgtEl>
                                        <p:attrNameLst>
                                          <p:attrName>ppt_w</p:attrName>
                                        </p:attrNameLst>
                                      </p:cBhvr>
                                      <p:tavLst>
                                        <p:tav tm="0" fmla="#ppt_w*sin(2.5*pi*$)">
                                          <p:val>
                                            <p:fltVal val="0"/>
                                          </p:val>
                                        </p:tav>
                                        <p:tav tm="100000">
                                          <p:val>
                                            <p:fltVal val="1"/>
                                          </p:val>
                                        </p:tav>
                                      </p:tavLst>
                                    </p:anim>
                                    <p:anim calcmode="lin" valueType="num">
                                      <p:cBhvr>
                                        <p:cTn id="82" dur="2000" fill="hold"/>
                                        <p:tgtEl>
                                          <p:spTgt spid="32"/>
                                        </p:tgtEl>
                                        <p:attrNameLst>
                                          <p:attrName>ppt_h</p:attrName>
                                        </p:attrNameLst>
                                      </p:cBhvr>
                                      <p:tavLst>
                                        <p:tav tm="0">
                                          <p:val>
                                            <p:strVal val="#ppt_h"/>
                                          </p:val>
                                        </p:tav>
                                        <p:tav tm="100000">
                                          <p:val>
                                            <p:strVal val="#ppt_h"/>
                                          </p:val>
                                        </p:tav>
                                      </p:tavLst>
                                    </p:anim>
                                  </p:childTnLst>
                                </p:cTn>
                              </p:par>
                              <p:par>
                                <p:cTn id="83" presetID="0" presetClass="path" presetSubtype="0" accel="50000" decel="50000" fill="hold" nodeType="withEffect">
                                  <p:stCondLst>
                                    <p:cond delay="6200"/>
                                  </p:stCondLst>
                                  <p:childTnLst>
                                    <p:animMotion origin="layout" path="M 0.01458 0.06666 C 0.00764 0.06265 0.00313 0.07006 -0.00347 0.07407 C -0.00816 0.0824 -0.01424 0.08642 -0.02014 0.09135 C -0.02465 0.09537 -0.02535 0.09259 -0.02986 0.09907 C -0.03333 0.10432 -0.03576 0.11142 -0.03958 0.11605 C -0.04097 0.11759 -0.04236 0.11944 -0.04375 0.12098 C -0.0474 0.13086 -0.04566 0.13456 -0.05208 0.13827 C -0.05347 0.1503 -0.05521 0.15771 -0.05903 0.1679 C -0.06042 0.17777 -0.06146 0.18425 -0.06458 0.19259 C -0.06615 0.23888 -0.06962 0.29969 -0.0493 0.3358 C -0.04722 0.35061 -0.04514 0.35339 -0.04375 0.37037 C -0.0441 0.38148 -0.0434 0.41419 -0.0493 0.42716 C -0.05035 0.42963 -0.05226 0.43024 -0.05347 0.43209 C -0.05503 0.43425 -0.05642 0.43672 -0.05764 0.4395 C -0.0592 0.44321 -0.06007 0.44814 -0.0618 0.45185 C -0.06476 0.45802 -0.06875 0.46265 -0.07153 0.46913 C -0.07795 0.48425 -0.08385 0.49969 -0.09236 0.51111 C -0.09983 0.53302 -0.1066 0.55123 -0.11597 0.57037 C -0.11753 0.57345 -0.11858 0.57716 -0.12014 0.58024 C -0.12361 0.58703 -0.13125 0.6 -0.13125 0.6003 C -0.13455 0.61728 -0.1316 0.60555 -0.14514 0.62963 C -0.15365 0.64475 -0.15764 0.65524 -0.16875 0.66666 C -0.17066 0.6716 -0.17274 0.67808 -0.17569 0.68148 C -0.18003 0.68642 -0.18958 0.69382 -0.18958 0.69413 C -0.19219 0.70802 -0.18871 0.69629 -0.19514 0.7037 C -0.1967 0.70555 -0.19774 0.70895 -0.1993 0.71111 C -0.20486 0.71944 -0.21198 0.72438 -0.21875 0.72839 C -0.22726 0.74351 -0.23628 0.75401 -0.24792 0.75802 C -0.25417 0.76913 -0.26146 0.77654 -0.27014 0.78024 C -0.28142 0.79537 -0.29427 0.80679 -0.30764 0.81481 C -0.31233 0.82716 -0.31892 0.83209 -0.32569 0.8395 C -0.3309 0.84537 -0.33611 0.85524 -0.33958 0.86419 C -0.3408 0.86728 -0.34115 0.87098 -0.34236 0.87407 C -0.34392 0.87777 -0.34618 0.88055 -0.34792 0.88395 C -0.34948 0.88703 -0.35069 0.89043 -0.35208 0.89382 C -0.35469 0.9003 -0.35764 0.91605 -0.35764 0.91635 C -0.35677 0.94753 -0.35799 0.98024 -0.34792 1.0074 C -0.34618 1.01913 -0.34375 1.02469 -0.33958 1.03456 C -0.3349 1.05925 -0.32639 1.07839 -0.31736 1.09876 C -0.31562 1.10246 -0.31493 1.1074 -0.31319 1.11111 C -0.31076 1.11666 -0.30486 1.12592 -0.30486 1.12623 C -0.30156 1.14351 -0.30625 1.12222 -0.2993 1.14074 C -0.29392 1.15493 -0.30312 1.14197 -0.29375 1.15308 C -0.29184 1.16296 -0.28819 1.16543 -0.28403 1.17284 C -0.2809 1.19506 -0.27309 1.19197 -0.26458 1.20493 C -0.25625 1.21759 -0.2625 1.21265 -0.25486 1.21728 C -0.24184 1.25185 -0.21076 1.25925 -0.18958 1.25925 " pathEditMode="relative" rAng="0" ptsTypes="ffffffffffffffffffffffffffffffffffffffffffffffA">
                                      <p:cBhvr>
                                        <p:cTn id="84" dur="2000" fill="hold"/>
                                        <p:tgtEl>
                                          <p:spTgt spid="33"/>
                                        </p:tgtEl>
                                        <p:attrNameLst>
                                          <p:attrName>ppt_x</p:attrName>
                                          <p:attrName>ppt_y</p:attrName>
                                        </p:attrNameLst>
                                      </p:cBhvr>
                                      <p:rCtr x="-18628" y="59414"/>
                                    </p:animMotion>
                                  </p:childTnLst>
                                </p:cTn>
                              </p:par>
                              <p:par>
                                <p:cTn id="85" presetID="45" presetClass="entr" presetSubtype="0" fill="hold" nodeType="withEffect">
                                  <p:stCondLst>
                                    <p:cond delay="620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2000"/>
                                        <p:tgtEl>
                                          <p:spTgt spid="33"/>
                                        </p:tgtEl>
                                      </p:cBhvr>
                                    </p:animEffect>
                                    <p:anim calcmode="lin" valueType="num">
                                      <p:cBhvr>
                                        <p:cTn id="88" dur="2000" fill="hold"/>
                                        <p:tgtEl>
                                          <p:spTgt spid="33"/>
                                        </p:tgtEl>
                                        <p:attrNameLst>
                                          <p:attrName>ppt_w</p:attrName>
                                        </p:attrNameLst>
                                      </p:cBhvr>
                                      <p:tavLst>
                                        <p:tav tm="0" fmla="#ppt_w*sin(2.5*pi*$)">
                                          <p:val>
                                            <p:fltVal val="0"/>
                                          </p:val>
                                        </p:tav>
                                        <p:tav tm="100000">
                                          <p:val>
                                            <p:fltVal val="1"/>
                                          </p:val>
                                        </p:tav>
                                      </p:tavLst>
                                    </p:anim>
                                    <p:anim calcmode="lin" valueType="num">
                                      <p:cBhvr>
                                        <p:cTn id="89"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32634781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29950908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81314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63752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3589373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4001720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219513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165615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TextBox 6"/>
          <p:cNvSpPr txBox="1"/>
          <p:nvPr userDrawn="1"/>
        </p:nvSpPr>
        <p:spPr>
          <a:xfrm>
            <a:off x="2411760" y="2706474"/>
            <a:ext cx="4528392"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论文</a:t>
            </a: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报告</a:t>
            </a: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演讲</a:t>
            </a: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会议</a:t>
            </a: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课件</a:t>
            </a: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r>
              <a:rPr lang="zh-CN" altLang="en-US"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汇报</a:t>
            </a:r>
            <a:r>
              <a:rPr lang="en-US" altLang="zh-CN" sz="1800" b="0" cap="none" spc="0" dirty="0" smtClean="0">
                <a:ln w="18415" cmpd="sng">
                  <a:noFill/>
                  <a:prstDash val="solid"/>
                </a:ln>
                <a:solidFill>
                  <a:schemeClr val="tx1"/>
                </a:solidFill>
                <a:effectLst/>
                <a:latin typeface="方正黑体简体" panose="03000509000000000000" pitchFamily="65" charset="-122"/>
                <a:ea typeface="方正黑体简体" panose="03000509000000000000" pitchFamily="65" charset="-122"/>
              </a:rPr>
              <a:t>——</a:t>
            </a:r>
            <a:endParaRPr lang="zh-CN" altLang="en-US" sz="1800" b="0" cap="none" spc="0" dirty="0">
              <a:ln w="18415" cmpd="sng">
                <a:noFill/>
                <a:prstDash val="solid"/>
              </a:ln>
              <a:solidFill>
                <a:schemeClr val="tx1"/>
              </a:solidFill>
              <a:effectLst/>
              <a:latin typeface="方正黑体简体" panose="03000509000000000000" pitchFamily="65" charset="-122"/>
              <a:ea typeface="方正黑体简体" panose="03000509000000000000" pitchFamily="65" charset="-122"/>
            </a:endParaRPr>
          </a:p>
        </p:txBody>
      </p:sp>
      <p:sp>
        <p:nvSpPr>
          <p:cNvPr id="8" name="TextBox 7"/>
          <p:cNvSpPr txBox="1"/>
          <p:nvPr userDrawn="1"/>
        </p:nvSpPr>
        <p:spPr>
          <a:xfrm>
            <a:off x="2720848" y="1491630"/>
            <a:ext cx="3816424" cy="1323439"/>
          </a:xfrm>
          <a:prstGeom prst="rect">
            <a:avLst/>
          </a:prstGeom>
          <a:noFill/>
          <a:effectLst>
            <a:outerShdw blurRad="152400" dist="317500" dir="5400000" sx="90000" sy="-19000" rotWithShape="0">
              <a:prstClr val="black">
                <a:alpha val="15000"/>
              </a:prstClr>
            </a:outerShdw>
          </a:effectLst>
          <a:scene3d>
            <a:camera prst="orthographicFront"/>
            <a:lightRig rig="threePt" dir="t"/>
          </a:scene3d>
          <a:sp3d>
            <a:bevelT prst="relaxedInset"/>
          </a:sp3d>
        </p:spPr>
        <p:txBody>
          <a:bodyPr wrap="square" rtlCol="0">
            <a:spAutoFit/>
            <a:sp3d/>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8000" spc="-1030" baseline="0" dirty="0" smtClean="0">
                <a:ln w="19050">
                  <a:noFill/>
                </a:ln>
                <a:solidFill>
                  <a:schemeClr val="tx1"/>
                </a:solidFill>
                <a:effectLst/>
                <a:latin typeface="方正康体简体" panose="03000509000000000000" pitchFamily="65" charset="-122"/>
                <a:ea typeface="方正康体简体" panose="03000509000000000000" pitchFamily="65" charset="-122"/>
              </a:rPr>
              <a:t>谢谢观看</a:t>
            </a:r>
            <a:endParaRPr lang="zh-CN" altLang="en-US" sz="8000" spc="-1030" baseline="0" dirty="0">
              <a:ln w="19050">
                <a:noFill/>
              </a:ln>
              <a:solidFill>
                <a:schemeClr val="tx1"/>
              </a:solidFill>
              <a:effectLst/>
              <a:latin typeface="方正康体简体" panose="03000509000000000000" pitchFamily="65" charset="-122"/>
              <a:ea typeface="方正康体简体" panose="03000509000000000000" pitchFamily="65" charset="-122"/>
            </a:endParaRPr>
          </a:p>
        </p:txBody>
      </p:sp>
      <p:pic>
        <p:nvPicPr>
          <p:cNvPr id="17" name="Picture 2" descr="http://news.xinhuanet.com/forum/2004-10/12/xin_0521001101536861099418.gif"/>
          <p:cNvPicPr>
            <a:picLocks noChangeAspect="1" noChangeArrowheads="1" noCrop="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920956"/>
            <a:ext cx="871183" cy="59893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png\12-02_0006_图层-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2820443"/>
            <a:ext cx="5940499" cy="23230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L:\png\2015sd55fs0022_0001_图层-1-副本-10.png"/>
          <p:cNvPicPr>
            <a:picLocks noChangeAspect="1" noChangeArrowheads="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08988" flipH="1">
            <a:off x="5028396" y="3192364"/>
            <a:ext cx="1150551" cy="4974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L:\png\2015sd55fs0022_0001_图层-1-副本-10.png"/>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08988" flipH="1">
            <a:off x="6421028" y="3169123"/>
            <a:ext cx="622422" cy="26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9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3900"/>
                                        <p:tgtEl>
                                          <p:spTgt spid="8"/>
                                        </p:tgtEl>
                                      </p:cBhvr>
                                    </p:animEffect>
                                  </p:childTnLst>
                                </p:cTn>
                              </p:par>
                              <p:par>
                                <p:cTn id="15" presetID="0" presetClass="path" presetSubtype="0" accel="50000" decel="50000" fill="hold" nodeType="withEffect">
                                  <p:stCondLst>
                                    <p:cond delay="1900"/>
                                  </p:stCondLst>
                                  <p:childTnLst>
                                    <p:animMotion origin="layout" path="M -0.10139 0.00463 C -0.10608 0.00864 -0.10955 0.01575 -0.11389 0.021 C -0.11632 0.02748 -0.1191 0.03304 -0.12223 0.0386 C -0.12639 0.05404 -0.12084 0.0352 -0.12639 0.0491 C -0.12848 0.05435 -0.12882 0.06145 -0.13056 0.0667 C -0.13455 0.07844 -0.13924 0.09234 -0.14462 0.10253 C -0.14688 0.11396 -0.14341 0.09944 -0.14809 0.10994 C -0.15018 0.11457 -0.15087 0.12075 -0.15226 0.126 C -0.1566 0.14329 -0.15955 0.1643 -0.16719 0.17788 C -0.16875 0.18591 -0.16945 0.19178 -0.17379 0.1958 C -0.17639 0.2029 -0.17726 0.20722 -0.18056 0.21371 C -0.18177 0.21927 -0.19028 0.23533 -0.19393 0.23718 C -0.19497 0.23842 -0.19618 0.23965 -0.19723 0.24181 C -0.19792 0.24305 -0.19809 0.2449 -0.19879 0.24614 C -0.20469 0.25633 -0.21424 0.2659 -0.22223 0.26961 C -0.22778 0.27918 -0.24028 0.28628 -0.24809 0.28875 C -0.25677 0.29431 -0.26476 0.29586 -0.27396 0.29926 C -0.31511 0.29833 -0.34532 0.29648 -0.38299 0.28999 C -0.38959 0.28628 -0.39601 0.2869 -0.40296 0.28598 C -0.43889 0.28628 -0.4757 0.2835 -0.51129 0.29462 C -0.55122 0.29401 -0.5665 0.29339 -0.59809 0.28999 C -0.60191 0.28628 -0.60556 0.28567 -0.60973 0.28443 C -0.61702 0.27795 -0.62674 0.28011 -0.63473 0.27671 C -0.70903 0.27795 -0.74705 0.27795 -0.80712 0.28134 C -0.82066 0.28628 -0.83455 0.28814 -0.84809 0.29184 C -0.8533 0.29524 -0.85868 0.29524 -0.86389 0.29586 C -0.87101 0.29833 -0.8783 0.3008 -0.88542 0.30234 C -0.89115 0.30358 -0.90226 0.30512 -0.90226 0.30543 C -0.90677 0.30728 -0.90504 0.30667 -0.91059 0.3079 C -0.9125 0.30883 -0.91632 0.30976 -0.91632 0.31006 L -0.92969 0.31099 " pathEditMode="relative" rAng="0" ptsTypes="fffffffffffffffffffffffffffffAA">
                                      <p:cBhvr>
                                        <p:cTn id="16" dur="10900" fill="hold"/>
                                        <p:tgtEl>
                                          <p:spTgt spid="17"/>
                                        </p:tgtEl>
                                        <p:attrNameLst>
                                          <p:attrName>ppt_x</p:attrName>
                                          <p:attrName>ppt_y</p:attrName>
                                        </p:attrNameLst>
                                      </p:cBhvr>
                                      <p:rCtr x="-41424" y="15318"/>
                                    </p:animMotion>
                                  </p:childTnLst>
                                </p:cTn>
                              </p:par>
                              <p:par>
                                <p:cTn id="17" presetID="42"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1000"/>
                                        <p:tgtEl>
                                          <p:spTgt spid="5122"/>
                                        </p:tgtEl>
                                      </p:cBhvr>
                                    </p:animEffect>
                                    <p:anim calcmode="lin" valueType="num">
                                      <p:cBhvr>
                                        <p:cTn id="20" dur="1000" fill="hold"/>
                                        <p:tgtEl>
                                          <p:spTgt spid="5122"/>
                                        </p:tgtEl>
                                        <p:attrNameLst>
                                          <p:attrName>ppt_x</p:attrName>
                                        </p:attrNameLst>
                                      </p:cBhvr>
                                      <p:tavLst>
                                        <p:tav tm="0">
                                          <p:val>
                                            <p:strVal val="#ppt_x"/>
                                          </p:val>
                                        </p:tav>
                                        <p:tav tm="100000">
                                          <p:val>
                                            <p:strVal val="#ppt_x"/>
                                          </p:val>
                                        </p:tav>
                                      </p:tavLst>
                                    </p:anim>
                                    <p:anim calcmode="lin" valueType="num">
                                      <p:cBhvr>
                                        <p:cTn id="21" dur="1000" fill="hold"/>
                                        <p:tgtEl>
                                          <p:spTgt spid="51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6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6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82666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611824B9-B73D-4BEF-8AFA-AF6E00C72A41}" type="datetimeFigureOut">
              <a:rPr lang="zh-CN" altLang="en-US" smtClean="0"/>
              <a:t>2016/11/7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F2BCBDFC-3C5C-46C7-844C-99016914C344}" type="slidenum">
              <a:rPr lang="zh-CN" altLang="en-US" smtClean="0"/>
              <a:t>‹#›</a:t>
            </a:fld>
            <a:endParaRPr lang="zh-CN" altLang="en-US"/>
          </a:p>
        </p:txBody>
      </p:sp>
    </p:spTree>
    <p:extLst>
      <p:ext uri="{BB962C8B-B14F-4D97-AF65-F5344CB8AC3E}">
        <p14:creationId xmlns:p14="http://schemas.microsoft.com/office/powerpoint/2010/main" val="382682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3280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3102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4368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830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039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8452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9082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097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2" name="TextBox 11"/>
          <p:cNvSpPr txBox="1"/>
          <p:nvPr userDrawn="1"/>
        </p:nvSpPr>
        <p:spPr>
          <a:xfrm>
            <a:off x="1153330" y="307790"/>
            <a:ext cx="2574744" cy="461665"/>
          </a:xfrm>
          <a:prstGeom prst="rect">
            <a:avLst/>
          </a:prstGeom>
          <a:noFill/>
        </p:spPr>
        <p:txBody>
          <a:bodyPr vert="horz" wrap="none" rtlCol="0">
            <a:spAutoFit/>
          </a:bodyPr>
          <a:lstStyle/>
          <a:p>
            <a:r>
              <a:rPr lang="zh-CN" altLang="en-US" sz="2400" dirty="0" smtClean="0">
                <a:solidFill>
                  <a:schemeClr val="tx1"/>
                </a:solidFill>
                <a:latin typeface="叶根友刀锋黑草-企业版" panose="02010601030101010101" pitchFamily="2" charset="-122"/>
                <a:ea typeface="叶根友刀锋黑草-企业版" panose="02010601030101010101" pitchFamily="2" charset="-122"/>
              </a:rPr>
              <a:t>第一部分标题内容</a:t>
            </a:r>
            <a:endParaRPr lang="zh-CN" altLang="en-US" sz="2400" dirty="0">
              <a:solidFill>
                <a:schemeClr val="tx1"/>
              </a:solidFill>
              <a:latin typeface="叶根友刀锋黑草-企业版" panose="02010601030101010101" pitchFamily="2" charset="-122"/>
              <a:ea typeface="叶根友刀锋黑草-企业版" panose="02010601030101010101" pitchFamily="2" charset="-122"/>
            </a:endParaRPr>
          </a:p>
        </p:txBody>
      </p:sp>
      <p:pic>
        <p:nvPicPr>
          <p:cNvPr id="1028" name="Picture 4" descr="D:\png\2015008_0001_图层-4-副本-素材cnn-sccnn.co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168" y="211721"/>
            <a:ext cx="697169" cy="6538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ng\2015008_0005_素材天下-sucaitianxia.com.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rot="5720137">
            <a:off x="935025" y="684458"/>
            <a:ext cx="300623" cy="362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ng\2015008_0006_素材天下网-sucaitianxia.co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9321" y="465463"/>
            <a:ext cx="543509" cy="3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1471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0882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5674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12" name="TextBox 11"/>
          <p:cNvSpPr txBox="1"/>
          <p:nvPr userDrawn="1"/>
        </p:nvSpPr>
        <p:spPr>
          <a:xfrm>
            <a:off x="1153330" y="307790"/>
            <a:ext cx="2579552" cy="461665"/>
          </a:xfrm>
          <a:prstGeom prst="rect">
            <a:avLst/>
          </a:prstGeom>
          <a:noFill/>
        </p:spPr>
        <p:txBody>
          <a:bodyPr vert="horz" wrap="none" rtlCol="0">
            <a:spAutoFit/>
          </a:bodyPr>
          <a:lstStyle/>
          <a:p>
            <a:r>
              <a:rPr lang="zh-CN" altLang="en-US" sz="2400" dirty="0" smtClean="0">
                <a:solidFill>
                  <a:schemeClr val="tx1"/>
                </a:solidFill>
                <a:latin typeface="叶根友刀锋黑草-企业版" panose="02010601030101010101" pitchFamily="2" charset="-122"/>
                <a:ea typeface="叶根友刀锋黑草-企业版" panose="02010601030101010101" pitchFamily="2" charset="-122"/>
              </a:rPr>
              <a:t>第二部分标题内容</a:t>
            </a:r>
            <a:endParaRPr lang="zh-CN" altLang="en-US" sz="2400" dirty="0">
              <a:solidFill>
                <a:schemeClr val="tx1"/>
              </a:solidFill>
              <a:latin typeface="叶根友刀锋黑草-企业版" panose="02010601030101010101" pitchFamily="2" charset="-122"/>
              <a:ea typeface="叶根友刀锋黑草-企业版" panose="02010601030101010101" pitchFamily="2" charset="-122"/>
            </a:endParaRPr>
          </a:p>
        </p:txBody>
      </p:sp>
      <p:pic>
        <p:nvPicPr>
          <p:cNvPr id="1028" name="Picture 4" descr="D:\png\2015008_0001_图层-4-副本-素材cnn-sccnn.co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168" y="211721"/>
            <a:ext cx="697169" cy="6538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ng\2015008_0005_素材天下-sucaitianxia.com.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rot="5720137">
            <a:off x="935025" y="684458"/>
            <a:ext cx="300623" cy="362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ng\2015008_0006_素材天下网-sucaitianxia.co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9321" y="465463"/>
            <a:ext cx="543509" cy="3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52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12" name="TextBox 11"/>
          <p:cNvSpPr txBox="1"/>
          <p:nvPr userDrawn="1"/>
        </p:nvSpPr>
        <p:spPr>
          <a:xfrm>
            <a:off x="1153330" y="307790"/>
            <a:ext cx="2576346" cy="461665"/>
          </a:xfrm>
          <a:prstGeom prst="rect">
            <a:avLst/>
          </a:prstGeom>
          <a:noFill/>
        </p:spPr>
        <p:txBody>
          <a:bodyPr vert="horz" wrap="none" rtlCol="0">
            <a:spAutoFit/>
          </a:bodyPr>
          <a:lstStyle/>
          <a:p>
            <a:r>
              <a:rPr lang="zh-CN" altLang="en-US" sz="2400" dirty="0" smtClean="0">
                <a:solidFill>
                  <a:schemeClr val="tx1"/>
                </a:solidFill>
                <a:latin typeface="叶根友刀锋黑草-企业版" panose="02010601030101010101" pitchFamily="2" charset="-122"/>
                <a:ea typeface="叶根友刀锋黑草-企业版" panose="02010601030101010101" pitchFamily="2" charset="-122"/>
              </a:rPr>
              <a:t>第三部分标题内容</a:t>
            </a:r>
            <a:endParaRPr lang="zh-CN" altLang="en-US" sz="2400" dirty="0">
              <a:solidFill>
                <a:schemeClr val="tx1"/>
              </a:solidFill>
              <a:latin typeface="叶根友刀锋黑草-企业版" panose="02010601030101010101" pitchFamily="2" charset="-122"/>
              <a:ea typeface="叶根友刀锋黑草-企业版" panose="02010601030101010101" pitchFamily="2" charset="-122"/>
            </a:endParaRPr>
          </a:p>
        </p:txBody>
      </p:sp>
      <p:pic>
        <p:nvPicPr>
          <p:cNvPr id="1028" name="Picture 4" descr="D:\png\2015008_0001_图层-4-副本-素材cnn-sccnn.co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168" y="211721"/>
            <a:ext cx="697169" cy="6538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ng\2015008_0005_素材天下-sucaitianxia.com.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rot="5720137">
            <a:off x="935025" y="684458"/>
            <a:ext cx="300623" cy="362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ng\2015008_0006_素材天下网-sucaitianxia.co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9321" y="465463"/>
            <a:ext cx="543509" cy="3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52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12" name="TextBox 11"/>
          <p:cNvSpPr txBox="1"/>
          <p:nvPr userDrawn="1"/>
        </p:nvSpPr>
        <p:spPr>
          <a:xfrm>
            <a:off x="1153330" y="307790"/>
            <a:ext cx="2585964" cy="461665"/>
          </a:xfrm>
          <a:prstGeom prst="rect">
            <a:avLst/>
          </a:prstGeom>
          <a:noFill/>
        </p:spPr>
        <p:txBody>
          <a:bodyPr vert="horz" wrap="none" rtlCol="0">
            <a:spAutoFit/>
          </a:bodyPr>
          <a:lstStyle/>
          <a:p>
            <a:r>
              <a:rPr lang="zh-CN" altLang="en-US" sz="2400" dirty="0" smtClean="0">
                <a:solidFill>
                  <a:schemeClr val="tx1"/>
                </a:solidFill>
                <a:latin typeface="叶根友刀锋黑草-企业版" panose="02010601030101010101" pitchFamily="2" charset="-122"/>
                <a:ea typeface="叶根友刀锋黑草-企业版" panose="02010601030101010101" pitchFamily="2" charset="-122"/>
              </a:rPr>
              <a:t>第四部分标题内容</a:t>
            </a:r>
            <a:endParaRPr lang="zh-CN" altLang="en-US" sz="2400" dirty="0">
              <a:solidFill>
                <a:schemeClr val="tx1"/>
              </a:solidFill>
              <a:latin typeface="叶根友刀锋黑草-企业版" panose="02010601030101010101" pitchFamily="2" charset="-122"/>
              <a:ea typeface="叶根友刀锋黑草-企业版" panose="02010601030101010101" pitchFamily="2" charset="-122"/>
            </a:endParaRPr>
          </a:p>
        </p:txBody>
      </p:sp>
      <p:pic>
        <p:nvPicPr>
          <p:cNvPr id="1028" name="Picture 4" descr="D:\png\2015008_0001_图层-4-副本-素材cnn-sccnn.co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168" y="211721"/>
            <a:ext cx="697169" cy="6538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ng\2015008_0005_素材天下-sucaitianxia.com.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rot="5720137">
            <a:off x="935025" y="684458"/>
            <a:ext cx="300623" cy="362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ng\2015008_0006_素材天下网-sucaitianxia.co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9321" y="465463"/>
            <a:ext cx="543509" cy="3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52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5217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4" name="Picture 3" descr="D:\png\12-26_0001_亮度_对比度-1-拷贝-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827584" y="527408"/>
            <a:ext cx="946680" cy="8945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Users\liujicai01\Desktop\png\素材CNN-sccnn_0000s_0005_w-副本-3.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4956157"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536110" y="-707563"/>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1691680" y="-5517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3491609"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C:\Users\liujicai01\Desktop\png\素材CNN-sccnn_0000s_0005_w-副本-3.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6601846" y="-4287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D:\png\12-01_0004_素材天下网-sucaitianxia.com.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037" y="0"/>
            <a:ext cx="4567873" cy="11080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1" descr="C:\Users\liujicai01\Desktop\png\素材CNN-sccnn_0004_矢量智能对象.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123728" y="1347614"/>
            <a:ext cx="4896544" cy="24939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K:\png\Nipic_5412003_20110429223621504000-恢复的.psd_0009_图层-6.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084167" y="3086279"/>
            <a:ext cx="288033" cy="27755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userDrawn="1"/>
        </p:nvSpPr>
        <p:spPr>
          <a:xfrm>
            <a:off x="2921122" y="1790135"/>
            <a:ext cx="3163045" cy="1015663"/>
          </a:xfrm>
          <a:prstGeom prst="rect">
            <a:avLst/>
          </a:prstGeom>
          <a:noFill/>
        </p:spPr>
        <p:txBody>
          <a:bodyPr vert="horz" wrap="none" rtlCol="0">
            <a:spAutoFit/>
          </a:bodyPr>
          <a:lstStyle/>
          <a:p>
            <a:r>
              <a:rPr lang="zh-CN" altLang="en-US" sz="6000" dirty="0" smtClean="0">
                <a:solidFill>
                  <a:srgbClr val="7E0000"/>
                </a:solidFill>
                <a:latin typeface="叶根友刀锋黑草-企业版" panose="02010601030101010101" pitchFamily="2" charset="-122"/>
                <a:ea typeface="叶根友刀锋黑草-企业版" panose="02010601030101010101" pitchFamily="2" charset="-122"/>
              </a:rPr>
              <a:t>第一部分</a:t>
            </a:r>
            <a:endParaRPr lang="zh-CN" altLang="en-US" sz="6000" dirty="0">
              <a:solidFill>
                <a:srgbClr val="7E0000"/>
              </a:solidFill>
              <a:latin typeface="叶根友刀锋黑草-企业版" panose="02010601030101010101" pitchFamily="2" charset="-122"/>
              <a:ea typeface="叶根友刀锋黑草-企业版" panose="02010601030101010101" pitchFamily="2" charset="-122"/>
            </a:endParaRPr>
          </a:p>
        </p:txBody>
      </p:sp>
      <p:sp>
        <p:nvSpPr>
          <p:cNvPr id="43" name="TextBox 42"/>
          <p:cNvSpPr txBox="1"/>
          <p:nvPr userDrawn="1"/>
        </p:nvSpPr>
        <p:spPr>
          <a:xfrm>
            <a:off x="3098487" y="2870255"/>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239979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44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300" fill="hold"/>
                                        <p:tgtEl>
                                          <p:spTgt spid="24"/>
                                        </p:tgtEl>
                                        <p:attrNameLst>
                                          <p:attrName>ppt_x</p:attrName>
                                        </p:attrNameLst>
                                      </p:cBhvr>
                                      <p:tavLst>
                                        <p:tav tm="0">
                                          <p:val>
                                            <p:strVal val="0-#ppt_w/2"/>
                                          </p:val>
                                        </p:tav>
                                        <p:tav tm="100000">
                                          <p:val>
                                            <p:strVal val="#ppt_x"/>
                                          </p:val>
                                        </p:tav>
                                      </p:tavLst>
                                    </p:anim>
                                    <p:anim calcmode="lin" valueType="num">
                                      <p:cBhvr additive="base">
                                        <p:cTn id="8" dur="1300" fill="hold"/>
                                        <p:tgtEl>
                                          <p:spTgt spid="24"/>
                                        </p:tgtEl>
                                        <p:attrNameLst>
                                          <p:attrName>ppt_y</p:attrName>
                                        </p:attrNameLst>
                                      </p:cBhvr>
                                      <p:tavLst>
                                        <p:tav tm="0">
                                          <p:val>
                                            <p:strVal val="0-#ppt_h/2"/>
                                          </p:val>
                                        </p:tav>
                                        <p:tav tm="100000">
                                          <p:val>
                                            <p:strVal val="#ppt_y"/>
                                          </p:val>
                                        </p:tav>
                                      </p:tavLst>
                                    </p:anim>
                                  </p:childTnLst>
                                </p:cTn>
                              </p:par>
                              <p:par>
                                <p:cTn id="9"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10" dur="2900" fill="hold"/>
                                        <p:tgtEl>
                                          <p:spTgt spid="29"/>
                                        </p:tgtEl>
                                        <p:attrNameLst>
                                          <p:attrName>ppt_x</p:attrName>
                                          <p:attrName>ppt_y</p:attrName>
                                        </p:attrNameLst>
                                      </p:cBhvr>
                                    </p:animMotion>
                                  </p:childTnLst>
                                </p:cTn>
                              </p:par>
                              <p:par>
                                <p:cTn id="11" presetID="45" presetClass="entr" presetSubtype="0" fill="hold" nodeType="withEffect">
                                  <p:stCondLst>
                                    <p:cond delay="12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2800"/>
                                        <p:tgtEl>
                                          <p:spTgt spid="29"/>
                                        </p:tgtEl>
                                      </p:cBhvr>
                                    </p:animEffect>
                                    <p:anim calcmode="lin" valueType="num">
                                      <p:cBhvr>
                                        <p:cTn id="14" dur="2800" fill="hold"/>
                                        <p:tgtEl>
                                          <p:spTgt spid="29"/>
                                        </p:tgtEl>
                                        <p:attrNameLst>
                                          <p:attrName>ppt_w</p:attrName>
                                        </p:attrNameLst>
                                      </p:cBhvr>
                                      <p:tavLst>
                                        <p:tav tm="0" fmla="#ppt_w*sin(2.5*pi*$)">
                                          <p:val>
                                            <p:fltVal val="0"/>
                                          </p:val>
                                        </p:tav>
                                        <p:tav tm="100000">
                                          <p:val>
                                            <p:fltVal val="1"/>
                                          </p:val>
                                        </p:tav>
                                      </p:tavLst>
                                    </p:anim>
                                    <p:anim calcmode="lin" valueType="num">
                                      <p:cBhvr>
                                        <p:cTn id="15" dur="2800" fill="hold"/>
                                        <p:tgtEl>
                                          <p:spTgt spid="29"/>
                                        </p:tgtEl>
                                        <p:attrNameLst>
                                          <p:attrName>ppt_h</p:attrName>
                                        </p:attrNameLst>
                                      </p:cBhvr>
                                      <p:tavLst>
                                        <p:tav tm="0">
                                          <p:val>
                                            <p:strVal val="#ppt_h"/>
                                          </p:val>
                                        </p:tav>
                                        <p:tav tm="100000">
                                          <p:val>
                                            <p:strVal val="#ppt_h"/>
                                          </p:val>
                                        </p:tav>
                                      </p:tavLst>
                                    </p:anim>
                                  </p:childTnLst>
                                </p:cTn>
                              </p:par>
                              <p:par>
                                <p:cTn id="16"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17" dur="2000" fill="hold"/>
                                        <p:tgtEl>
                                          <p:spTgt spid="30"/>
                                        </p:tgtEl>
                                        <p:attrNameLst>
                                          <p:attrName>ppt_x</p:attrName>
                                          <p:attrName>ppt_y</p:attrName>
                                        </p:attrNameLst>
                                      </p:cBhvr>
                                    </p:animMotion>
                                  </p:childTnLst>
                                </p:cTn>
                              </p:par>
                              <p:par>
                                <p:cTn id="18" presetID="45" presetClass="entr" presetSubtype="0" fill="hold" nodeType="withEffect">
                                  <p:stCondLst>
                                    <p:cond delay="28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000"/>
                                        <p:tgtEl>
                                          <p:spTgt spid="30"/>
                                        </p:tgtEl>
                                      </p:cBhvr>
                                    </p:animEffect>
                                    <p:anim calcmode="lin" valueType="num">
                                      <p:cBhvr>
                                        <p:cTn id="21" dur="2000" fill="hold"/>
                                        <p:tgtEl>
                                          <p:spTgt spid="30"/>
                                        </p:tgtEl>
                                        <p:attrNameLst>
                                          <p:attrName>ppt_w</p:attrName>
                                        </p:attrNameLst>
                                      </p:cBhvr>
                                      <p:tavLst>
                                        <p:tav tm="0" fmla="#ppt_w*sin(2.5*pi*$)">
                                          <p:val>
                                            <p:fltVal val="0"/>
                                          </p:val>
                                        </p:tav>
                                        <p:tav tm="100000">
                                          <p:val>
                                            <p:fltVal val="1"/>
                                          </p:val>
                                        </p:tav>
                                      </p:tavLst>
                                    </p:anim>
                                    <p:anim calcmode="lin" valueType="num">
                                      <p:cBhvr>
                                        <p:cTn id="22" dur="2000" fill="hold"/>
                                        <p:tgtEl>
                                          <p:spTgt spid="30"/>
                                        </p:tgtEl>
                                        <p:attrNameLst>
                                          <p:attrName>ppt_h</p:attrName>
                                        </p:attrNameLst>
                                      </p:cBhvr>
                                      <p:tavLst>
                                        <p:tav tm="0">
                                          <p:val>
                                            <p:strVal val="#ppt_h"/>
                                          </p:val>
                                        </p:tav>
                                        <p:tav tm="100000">
                                          <p:val>
                                            <p:strVal val="#ppt_h"/>
                                          </p:val>
                                        </p:tav>
                                      </p:tavLst>
                                    </p:anim>
                                  </p:childTnLst>
                                </p:cTn>
                              </p:par>
                              <p:par>
                                <p:cTn id="23" presetID="0" presetClass="path" presetSubtype="0" accel="50000" decel="50000" fill="hold" nodeType="withEffect">
                                  <p:stCondLst>
                                    <p:cond delay="4200"/>
                                  </p:stCondLst>
                                  <p:childTnLst>
                                    <p:animMotion origin="layout" path="M 0.03732 0.02346 C 0.03489 0.05278 0.02847 0.06574 0.02343 0.09228 C 0.02257 0.09722 0.02257 0.10216 0.02205 0.10741 C 0.02118 0.11389 0.01927 0.12685 0.01927 0.12716 C 0.02031 0.19259 0.01649 0.26883 0.0401 0.32438 C 0.0427 0.33889 0.03958 0.32531 0.04566 0.3392 C 0.05364 0.35772 0.04722 0.35216 0.05677 0.35679 C 0.06059 0.36728 0.06389 0.36913 0.06927 0.37623 C 0.07413 0.38302 0.07812 0.3929 0.08316 0.39846 C 0.08437 0.40031 0.08593 0.40031 0.08732 0.40123 C 0.08923 0.40278 0.09114 0.40401 0.09288 0.40617 C 0.09913 0.41389 0.10347 0.42623 0.11093 0.43086 C 0.11614 0.44012 0.12205 0.45123 0.12899 0.45525 C 0.13246 0.46481 0.13576 0.46728 0.14149 0.47284 C 0.14461 0.48148 0.14948 0.48642 0.15399 0.49259 C 0.15659 0.4963 0.16232 0.50216 0.16232 0.50247 C 0.16458 0.50864 0.16823 0.51451 0.16927 0.52191 C 0.171 0.53488 0.16961 0.52901 0.17343 0.53951 C 0.1809 0.5929 0.18038 0.65031 0.16649 0.7 C 0.16493 0.71358 0.16423 0.71852 0.15955 0.72932 C 0.15607 0.75401 0.16111 0.72407 0.15399 0.74907 C 0.15086 0.76049 0.14965 0.77562 0.14566 0.78642 C 0.14461 0.78889 0.14253 0.79105 0.14149 0.79383 C 0.13246 0.81697 0.14027 0.80555 0.13177 0.81605 C 0.12482 0.84105 0.1125 0.85895 0.1026 0.87994 C 0.09739 0.89136 0.09427 0.90216 0.08593 0.9071 C 0.07812 0.92376 0.071 0.93765 0.06093 0.94938 C 0.05816 0.95278 0.05538 0.95555 0.0526 0.95926 C 0.05121 0.96049 0.04843 0.9642 0.04843 0.96451 C 0.0434 0.97747 0.03663 0.98488 0.02899 0.99352 C 0.02465 0.99907 0.02152 1.00926 0.01788 1.01574 C 0.01527 1.02994 0.0184 1.01667 0.01232 1.03055 C 0.00764 1.04136 0.00625 1.05123 0.00121 1.06049 C -0.00226 1.0787 0.00243 1.05617 -0.00295 1.07531 C -0.0066 1.08796 -0.00799 1.10586 -0.0099 1.11944 C -0.01337 1.14413 -0.00886 1.11944 -0.01268 1.15648 C -0.01389 1.16883 -0.01736 1.1821 -0.01962 1.19383 C -0.02084 1.20031 -0.02066 1.2071 -0.0224 1.21358 C -0.0257 1.22531 -0.02934 1.24197 -0.02934 1.25525 " pathEditMode="relative" rAng="0" ptsTypes="ffffffffffffffffffffffffffffffffffffffA">
                                      <p:cBhvr>
                                        <p:cTn id="24" dur="2000" fill="hold"/>
                                        <p:tgtEl>
                                          <p:spTgt spid="31"/>
                                        </p:tgtEl>
                                        <p:attrNameLst>
                                          <p:attrName>ppt_x</p:attrName>
                                          <p:attrName>ppt_y</p:attrName>
                                        </p:attrNameLst>
                                      </p:cBhvr>
                                      <p:rCtr x="3837" y="61574"/>
                                    </p:animMotion>
                                  </p:childTnLst>
                                </p:cTn>
                              </p:par>
                              <p:par>
                                <p:cTn id="25" presetID="45" presetClass="entr" presetSubtype="0" fill="hold" nodeType="withEffect">
                                  <p:stCondLst>
                                    <p:cond delay="43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000"/>
                                        <p:tgtEl>
                                          <p:spTgt spid="31"/>
                                        </p:tgtEl>
                                      </p:cBhvr>
                                    </p:animEffect>
                                    <p:anim calcmode="lin" valueType="num">
                                      <p:cBhvr>
                                        <p:cTn id="28" dur="2000" fill="hold"/>
                                        <p:tgtEl>
                                          <p:spTgt spid="31"/>
                                        </p:tgtEl>
                                        <p:attrNameLst>
                                          <p:attrName>ppt_w</p:attrName>
                                        </p:attrNameLst>
                                      </p:cBhvr>
                                      <p:tavLst>
                                        <p:tav tm="0" fmla="#ppt_w*sin(2.5*pi*$)">
                                          <p:val>
                                            <p:fltVal val="0"/>
                                          </p:val>
                                        </p:tav>
                                        <p:tav tm="100000">
                                          <p:val>
                                            <p:fltVal val="1"/>
                                          </p:val>
                                        </p:tav>
                                      </p:tavLst>
                                    </p:anim>
                                    <p:anim calcmode="lin" valueType="num">
                                      <p:cBhvr>
                                        <p:cTn id="29" dur="2000" fill="hold"/>
                                        <p:tgtEl>
                                          <p:spTgt spid="31"/>
                                        </p:tgtEl>
                                        <p:attrNameLst>
                                          <p:attrName>ppt_h</p:attrName>
                                        </p:attrNameLst>
                                      </p:cBhvr>
                                      <p:tavLst>
                                        <p:tav tm="0">
                                          <p:val>
                                            <p:strVal val="#ppt_h"/>
                                          </p:val>
                                        </p:tav>
                                        <p:tav tm="100000">
                                          <p:val>
                                            <p:strVal val="#ppt_h"/>
                                          </p:val>
                                        </p:tav>
                                      </p:tavLst>
                                    </p:anim>
                                  </p:childTnLst>
                                </p:cTn>
                              </p:par>
                              <p:par>
                                <p:cTn id="30"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31" dur="2000" fill="hold"/>
                                        <p:tgtEl>
                                          <p:spTgt spid="32"/>
                                        </p:tgtEl>
                                        <p:attrNameLst>
                                          <p:attrName>ppt_x</p:attrName>
                                          <p:attrName>ppt_y</p:attrName>
                                        </p:attrNameLst>
                                      </p:cBhvr>
                                    </p:animMotion>
                                  </p:childTnLst>
                                </p:cTn>
                              </p:par>
                              <p:par>
                                <p:cTn id="32" presetID="45" presetClass="entr" presetSubtype="0" fill="hold" nodeType="withEffect">
                                  <p:stCondLst>
                                    <p:cond delay="53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2000"/>
                                        <p:tgtEl>
                                          <p:spTgt spid="32"/>
                                        </p:tgtEl>
                                      </p:cBhvr>
                                    </p:animEffect>
                                    <p:anim calcmode="lin" valueType="num">
                                      <p:cBhvr>
                                        <p:cTn id="35" dur="2000" fill="hold"/>
                                        <p:tgtEl>
                                          <p:spTgt spid="32"/>
                                        </p:tgtEl>
                                        <p:attrNameLst>
                                          <p:attrName>ppt_w</p:attrName>
                                        </p:attrNameLst>
                                      </p:cBhvr>
                                      <p:tavLst>
                                        <p:tav tm="0" fmla="#ppt_w*sin(2.5*pi*$)">
                                          <p:val>
                                            <p:fltVal val="0"/>
                                          </p:val>
                                        </p:tav>
                                        <p:tav tm="100000">
                                          <p:val>
                                            <p:fltVal val="1"/>
                                          </p:val>
                                        </p:tav>
                                      </p:tavLst>
                                    </p:anim>
                                    <p:anim calcmode="lin" valueType="num">
                                      <p:cBhvr>
                                        <p:cTn id="36" dur="2000" fill="hold"/>
                                        <p:tgtEl>
                                          <p:spTgt spid="32"/>
                                        </p:tgtEl>
                                        <p:attrNameLst>
                                          <p:attrName>ppt_h</p:attrName>
                                        </p:attrNameLst>
                                      </p:cBhvr>
                                      <p:tavLst>
                                        <p:tav tm="0">
                                          <p:val>
                                            <p:strVal val="#ppt_h"/>
                                          </p:val>
                                        </p:tav>
                                        <p:tav tm="100000">
                                          <p:val>
                                            <p:strVal val="#ppt_h"/>
                                          </p:val>
                                        </p:tav>
                                      </p:tavLst>
                                    </p:anim>
                                  </p:childTnLst>
                                </p:cTn>
                              </p:par>
                              <p:par>
                                <p:cTn id="37" presetID="0" presetClass="path" presetSubtype="0" accel="50000" decel="50000" fill="hold" nodeType="withEffect">
                                  <p:stCondLst>
                                    <p:cond delay="2000"/>
                                  </p:stCondLst>
                                  <p:childTnLst>
                                    <p:animMotion origin="layout" path="M 1.94444E-6 4.19753E-6 C -0.00695 -0.00402 -0.01146 0.00339 -0.01806 0.0074 C -0.02274 0.01574 -0.02882 0.01975 -0.03472 0.02469 C -0.03924 0.0287 -0.03993 0.02592 -0.04462 0.0324 C -0.04792 0.03765 -0.05052 0.04475 -0.05434 0.04938 C -0.05556 0.05092 -0.05712 0.05277 -0.05834 0.05432 C -0.06198 0.06388 -0.06024 0.0679 -0.06684 0.0716 C -0.06806 0.08364 -0.06979 0.09074 -0.07361 0.10123 C -0.075 0.11049 -0.07604 0.11728 -0.07934 0.1253 C -0.08073 0.17191 -0.0842 0.23271 -0.06389 0.26851 C -0.06198 0.28364 -0.05972 0.28611 -0.05834 0.30339 C -0.05868 0.3145 -0.05816 0.34722 -0.06389 0.35987 C -0.06493 0.36265 -0.06684 0.36327 -0.06806 0.36481 C -0.06979 0.36728 -0.07101 0.36975 -0.07222 0.37222 C -0.07379 0.37592 -0.07465 0.38117 -0.07639 0.38456 C -0.07934 0.39105 -0.08334 0.39537 -0.08611 0.40216 C -0.09271 0.41728 -0.09861 0.43271 -0.10712 0.44382 C -0.11441 0.46574 -0.12118 0.48395 -0.13056 0.50277 C -0.13212 0.50586 -0.13316 0.50956 -0.13472 0.51296 C -0.1382 0.51975 -0.14584 0.53271 -0.14584 0.53271 C -0.14913 0.54969 -0.14618 0.53796 -0.1599 0.56203 C -0.16823 0.57716 -0.1724 0.58765 -0.18334 0.59907 C -0.18524 0.60401 -0.18733 0.6108 -0.19028 0.61388 C -0.19462 0.61913 -0.20434 0.62654 -0.20434 0.62685 C -0.20677 0.64074 -0.20347 0.62901 -0.20972 0.63642 C -0.21129 0.63796 -0.21233 0.64166 -0.21406 0.64382 C -0.21945 0.65216 -0.22656 0.65709 -0.23334 0.6608 C -0.24184 0.67623 -0.25104 0.68642 -0.2625 0.69074 C -0.26875 0.70154 -0.27604 0.70895 -0.28472 0.71296 C -0.29601 0.72808 -0.30886 0.73919 -0.32222 0.74722 C -0.32691 0.75987 -0.33351 0.7645 -0.34028 0.77191 C -0.34549 0.77808 -0.3507 0.78734 -0.35417 0.79629 C -0.35538 0.79969 -0.35573 0.80308 -0.35695 0.80648 C -0.35851 0.80987 -0.36077 0.81265 -0.3625 0.81635 C -0.36406 0.81913 -0.36528 0.82284 -0.36667 0.82592 C -0.36927 0.83271 -0.37222 0.84845 -0.37222 0.84876 C -0.37136 0.87993 -0.37257 0.91234 -0.3625 0.9395 C -0.36077 0.95154 -0.35834 0.95709 -0.35417 0.96697 C -0.34948 0.99135 -0.34097 1.01049 -0.33195 1.03086 C -0.33021 1.03456 -0.32952 1.0395 -0.32778 1.04351 C -0.32535 1.04876 -0.31945 1.05802 -0.31945 1.05833 C -0.31615 1.07592 -0.32084 1.05432 -0.31389 1.07284 C -0.30851 1.08703 -0.31771 1.07407 -0.30851 1.08518 C -0.3066 1.09506 -0.30278 1.09753 -0.29861 1.10493 C -0.29549 1.12685 -0.28785 1.12407 -0.27934 1.13672 C -0.27084 1.14938 -0.27709 1.14444 -0.26945 1.14907 C -0.25643 1.18364 -0.22552 1.19105 -0.20434 1.19105 " pathEditMode="relative" rAng="0" ptsTypes="ffffffffffffffffffffffffffffffffffffffffffffffA">
                                      <p:cBhvr>
                                        <p:cTn id="38" dur="2000" fill="hold"/>
                                        <p:tgtEl>
                                          <p:spTgt spid="33"/>
                                        </p:tgtEl>
                                        <p:attrNameLst>
                                          <p:attrName>ppt_x</p:attrName>
                                          <p:attrName>ppt_y</p:attrName>
                                        </p:attrNameLst>
                                      </p:cBhvr>
                                      <p:rCtr x="-18628" y="59352"/>
                                    </p:animMotion>
                                  </p:childTnLst>
                                </p:cTn>
                              </p:par>
                              <p:par>
                                <p:cTn id="39" presetID="45" presetClass="entr" presetSubtype="0" fill="hold" nodeType="withEffect">
                                  <p:stCondLst>
                                    <p:cond delay="210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000"/>
                                        <p:tgtEl>
                                          <p:spTgt spid="33"/>
                                        </p:tgtEl>
                                      </p:cBhvr>
                                    </p:animEffect>
                                    <p:anim calcmode="lin" valueType="num">
                                      <p:cBhvr>
                                        <p:cTn id="42" dur="2000" fill="hold"/>
                                        <p:tgtEl>
                                          <p:spTgt spid="33"/>
                                        </p:tgtEl>
                                        <p:attrNameLst>
                                          <p:attrName>ppt_w</p:attrName>
                                        </p:attrNameLst>
                                      </p:cBhvr>
                                      <p:tavLst>
                                        <p:tav tm="0" fmla="#ppt_w*sin(2.5*pi*$)">
                                          <p:val>
                                            <p:fltVal val="0"/>
                                          </p:val>
                                        </p:tav>
                                        <p:tav tm="100000">
                                          <p:val>
                                            <p:fltVal val="1"/>
                                          </p:val>
                                        </p:tav>
                                      </p:tavLst>
                                    </p:anim>
                                    <p:anim calcmode="lin" valueType="num">
                                      <p:cBhvr>
                                        <p:cTn id="43" dur="2000" fill="hold"/>
                                        <p:tgtEl>
                                          <p:spTgt spid="33"/>
                                        </p:tgtEl>
                                        <p:attrNameLst>
                                          <p:attrName>ppt_h</p:attrName>
                                        </p:attrNameLst>
                                      </p:cBhvr>
                                      <p:tavLst>
                                        <p:tav tm="0">
                                          <p:val>
                                            <p:strVal val="#ppt_h"/>
                                          </p:val>
                                        </p:tav>
                                        <p:tav tm="100000">
                                          <p:val>
                                            <p:strVal val="#ppt_h"/>
                                          </p:val>
                                        </p:tav>
                                      </p:tavLst>
                                    </p:anim>
                                  </p:childTnLst>
                                </p:cTn>
                              </p:par>
                              <p:par>
                                <p:cTn id="44"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5" dur="2000" fill="hold"/>
                                        <p:tgtEl>
                                          <p:spTgt spid="34"/>
                                        </p:tgtEl>
                                        <p:attrNameLst>
                                          <p:attrName>ppt_x</p:attrName>
                                          <p:attrName>ppt_y</p:attrName>
                                        </p:attrNameLst>
                                      </p:cBhvr>
                                    </p:animMotion>
                                  </p:childTnLst>
                                </p:cTn>
                              </p:par>
                              <p:par>
                                <p:cTn id="46" presetID="45" presetClass="entr" presetSubtype="0" fill="hold" nodeType="withEffect">
                                  <p:stCondLst>
                                    <p:cond delay="64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2000"/>
                                        <p:tgtEl>
                                          <p:spTgt spid="34"/>
                                        </p:tgtEl>
                                      </p:cBhvr>
                                    </p:animEffect>
                                    <p:anim calcmode="lin" valueType="num">
                                      <p:cBhvr>
                                        <p:cTn id="49" dur="2000" fill="hold"/>
                                        <p:tgtEl>
                                          <p:spTgt spid="34"/>
                                        </p:tgtEl>
                                        <p:attrNameLst>
                                          <p:attrName>ppt_w</p:attrName>
                                        </p:attrNameLst>
                                      </p:cBhvr>
                                      <p:tavLst>
                                        <p:tav tm="0" fmla="#ppt_w*sin(2.5*pi*$)">
                                          <p:val>
                                            <p:fltVal val="0"/>
                                          </p:val>
                                        </p:tav>
                                        <p:tav tm="100000">
                                          <p:val>
                                            <p:fltVal val="1"/>
                                          </p:val>
                                        </p:tav>
                                      </p:tavLst>
                                    </p:anim>
                                    <p:anim calcmode="lin" valueType="num">
                                      <p:cBhvr>
                                        <p:cTn id="50" dur="2000" fill="hold"/>
                                        <p:tgtEl>
                                          <p:spTgt spid="34"/>
                                        </p:tgtEl>
                                        <p:attrNameLst>
                                          <p:attrName>ppt_h</p:attrName>
                                        </p:attrNameLst>
                                      </p:cBhvr>
                                      <p:tavLst>
                                        <p:tav tm="0">
                                          <p:val>
                                            <p:strVal val="#ppt_h"/>
                                          </p:val>
                                        </p:tav>
                                        <p:tav tm="100000">
                                          <p:val>
                                            <p:strVal val="#ppt_h"/>
                                          </p:val>
                                        </p:tav>
                                      </p:tavLst>
                                    </p:anim>
                                  </p:childTnLst>
                                </p:cTn>
                              </p:par>
                              <p:par>
                                <p:cTn id="51"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52" dur="2000" fill="hold"/>
                                        <p:tgtEl>
                                          <p:spTgt spid="35"/>
                                        </p:tgtEl>
                                        <p:attrNameLst>
                                          <p:attrName>ppt_x</p:attrName>
                                          <p:attrName>ppt_y</p:attrName>
                                        </p:attrNameLst>
                                      </p:cBhvr>
                                    </p:animMotion>
                                  </p:childTnLst>
                                </p:cTn>
                              </p:par>
                              <p:par>
                                <p:cTn id="53" presetID="45" presetClass="entr" presetSubtype="0" fill="hold" nodeType="withEffect">
                                  <p:stCondLst>
                                    <p:cond delay="270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2000"/>
                                        <p:tgtEl>
                                          <p:spTgt spid="35"/>
                                        </p:tgtEl>
                                      </p:cBhvr>
                                    </p:animEffect>
                                    <p:anim calcmode="lin" valueType="num">
                                      <p:cBhvr>
                                        <p:cTn id="56" dur="2000" fill="hold"/>
                                        <p:tgtEl>
                                          <p:spTgt spid="35"/>
                                        </p:tgtEl>
                                        <p:attrNameLst>
                                          <p:attrName>ppt_w</p:attrName>
                                        </p:attrNameLst>
                                      </p:cBhvr>
                                      <p:tavLst>
                                        <p:tav tm="0" fmla="#ppt_w*sin(2.5*pi*$)">
                                          <p:val>
                                            <p:fltVal val="0"/>
                                          </p:val>
                                        </p:tav>
                                        <p:tav tm="100000">
                                          <p:val>
                                            <p:fltVal val="1"/>
                                          </p:val>
                                        </p:tav>
                                      </p:tavLst>
                                    </p:anim>
                                    <p:anim calcmode="lin" valueType="num">
                                      <p:cBhvr>
                                        <p:cTn id="57" dur="2000" fill="hold"/>
                                        <p:tgtEl>
                                          <p:spTgt spid="35"/>
                                        </p:tgtEl>
                                        <p:attrNameLst>
                                          <p:attrName>ppt_h</p:attrName>
                                        </p:attrNameLst>
                                      </p:cBhvr>
                                      <p:tavLst>
                                        <p:tav tm="0">
                                          <p:val>
                                            <p:strVal val="#ppt_h"/>
                                          </p:val>
                                        </p:tav>
                                        <p:tav tm="100000">
                                          <p:val>
                                            <p:strVal val="#ppt_h"/>
                                          </p:val>
                                        </p:tav>
                                      </p:tavLst>
                                    </p:anim>
                                  </p:childTnLst>
                                </p:cTn>
                              </p:par>
                              <p:par>
                                <p:cTn id="58"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59" dur="2000" fill="hold"/>
                                        <p:tgtEl>
                                          <p:spTgt spid="36"/>
                                        </p:tgtEl>
                                        <p:attrNameLst>
                                          <p:attrName>ppt_x</p:attrName>
                                          <p:attrName>ppt_y</p:attrName>
                                        </p:attrNameLst>
                                      </p:cBhvr>
                                      <p:rCtr x="-18628" y="59414"/>
                                    </p:animMotion>
                                  </p:childTnLst>
                                </p:cTn>
                              </p:par>
                              <p:par>
                                <p:cTn id="60" presetID="45" presetClass="entr" presetSubtype="0" fill="hold" nodeType="withEffect">
                                  <p:stCondLst>
                                    <p:cond delay="110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0"/>
                                        <p:tgtEl>
                                          <p:spTgt spid="36"/>
                                        </p:tgtEl>
                                      </p:cBhvr>
                                    </p:animEffect>
                                    <p:anim calcmode="lin" valueType="num">
                                      <p:cBhvr>
                                        <p:cTn id="63" dur="2000" fill="hold"/>
                                        <p:tgtEl>
                                          <p:spTgt spid="36"/>
                                        </p:tgtEl>
                                        <p:attrNameLst>
                                          <p:attrName>ppt_w</p:attrName>
                                        </p:attrNameLst>
                                      </p:cBhvr>
                                      <p:tavLst>
                                        <p:tav tm="0" fmla="#ppt_w*sin(2.5*pi*$)">
                                          <p:val>
                                            <p:fltVal val="0"/>
                                          </p:val>
                                        </p:tav>
                                        <p:tav tm="100000">
                                          <p:val>
                                            <p:fltVal val="1"/>
                                          </p:val>
                                        </p:tav>
                                      </p:tavLst>
                                    </p:anim>
                                    <p:anim calcmode="lin" valueType="num">
                                      <p:cBhvr>
                                        <p:cTn id="64" dur="2000" fill="hold"/>
                                        <p:tgtEl>
                                          <p:spTgt spid="36"/>
                                        </p:tgtEl>
                                        <p:attrNameLst>
                                          <p:attrName>ppt_h</p:attrName>
                                        </p:attrNameLst>
                                      </p:cBhvr>
                                      <p:tavLst>
                                        <p:tav tm="0">
                                          <p:val>
                                            <p:strVal val="#ppt_h"/>
                                          </p:val>
                                        </p:tav>
                                        <p:tav tm="100000">
                                          <p:val>
                                            <p:strVal val="#ppt_h"/>
                                          </p:val>
                                        </p:tav>
                                      </p:tavLst>
                                    </p:anim>
                                  </p:childTnLst>
                                </p:cTn>
                              </p:par>
                              <p:par>
                                <p:cTn id="65" presetID="0" presetClass="path" presetSubtype="0" accel="50000" decel="50000" fill="hold" nodeType="withEffect">
                                  <p:stCondLst>
                                    <p:cond delay="6200"/>
                                  </p:stCondLst>
                                  <p:childTnLst>
                                    <p:animMotion origin="layout" path="M 0.01458 0.06666 C 0.00764 0.06265 0.00313 0.07006 -0.00347 0.07407 C -0.00816 0.0824 -0.01424 0.08642 -0.02014 0.09135 C -0.02465 0.09537 -0.02535 0.09259 -0.02986 0.09907 C -0.03333 0.10432 -0.03576 0.11142 -0.03958 0.11605 C -0.04097 0.11759 -0.04236 0.11944 -0.04375 0.12098 C -0.0474 0.13086 -0.04566 0.13456 -0.05208 0.13827 C -0.05347 0.1503 -0.05521 0.15771 -0.05903 0.1679 C -0.06042 0.17777 -0.06146 0.18425 -0.06458 0.19259 C -0.06615 0.23888 -0.06962 0.29969 -0.0493 0.3358 C -0.04722 0.35061 -0.04514 0.35339 -0.04375 0.37037 C -0.0441 0.38148 -0.0434 0.41419 -0.0493 0.42716 C -0.05035 0.42963 -0.05226 0.43024 -0.05347 0.43209 C -0.05503 0.43425 -0.05642 0.43672 -0.05764 0.4395 C -0.0592 0.44321 -0.06007 0.44814 -0.0618 0.45185 C -0.06476 0.45802 -0.06875 0.46265 -0.07153 0.46913 C -0.07795 0.48425 -0.08385 0.49969 -0.09236 0.51111 C -0.09983 0.53302 -0.1066 0.55123 -0.11597 0.57037 C -0.11753 0.57345 -0.11858 0.57716 -0.12014 0.58024 C -0.12361 0.58703 -0.13125 0.6 -0.13125 0.6003 C -0.13455 0.61728 -0.1316 0.60555 -0.14514 0.62963 C -0.15365 0.64475 -0.15764 0.65524 -0.16875 0.66666 C -0.17066 0.6716 -0.17274 0.67808 -0.17569 0.68148 C -0.18003 0.68642 -0.18958 0.69382 -0.18958 0.69413 C -0.19219 0.70802 -0.18871 0.69629 -0.19514 0.7037 C -0.1967 0.70555 -0.19774 0.70895 -0.1993 0.71111 C -0.20486 0.71944 -0.21198 0.72438 -0.21875 0.72839 C -0.22726 0.74351 -0.23628 0.75401 -0.24792 0.75802 C -0.25417 0.76913 -0.26146 0.77654 -0.27014 0.78024 C -0.28142 0.79537 -0.29427 0.80679 -0.30764 0.81481 C -0.31233 0.82716 -0.31892 0.83209 -0.32569 0.8395 C -0.3309 0.84537 -0.33611 0.85524 -0.33958 0.86419 C -0.3408 0.86728 -0.34115 0.87098 -0.34236 0.87407 C -0.34392 0.87777 -0.34618 0.88055 -0.34792 0.88395 C -0.34948 0.88703 -0.35069 0.89043 -0.35208 0.89382 C -0.35469 0.9003 -0.35764 0.91605 -0.35764 0.91635 C -0.35677 0.94753 -0.35799 0.98024 -0.34792 1.0074 C -0.34618 1.01913 -0.34375 1.02469 -0.33958 1.03456 C -0.3349 1.05925 -0.32639 1.07839 -0.31736 1.09876 C -0.31562 1.10246 -0.31493 1.1074 -0.31319 1.11111 C -0.31076 1.11666 -0.30486 1.12592 -0.30486 1.12623 C -0.30156 1.14351 -0.30625 1.12222 -0.2993 1.14074 C -0.29392 1.15493 -0.30312 1.14197 -0.29375 1.15308 C -0.29184 1.16296 -0.28819 1.16543 -0.28403 1.17284 C -0.2809 1.19506 -0.27309 1.19197 -0.26458 1.20493 C -0.25625 1.21759 -0.2625 1.21265 -0.25486 1.21728 C -0.24184 1.25185 -0.21076 1.25925 -0.18958 1.25925 " pathEditMode="relative" rAng="0" ptsTypes="ffffffffffffffffffffffffffffffffffffffffffffffA">
                                      <p:cBhvr>
                                        <p:cTn id="66" dur="2000" fill="hold"/>
                                        <p:tgtEl>
                                          <p:spTgt spid="37"/>
                                        </p:tgtEl>
                                        <p:attrNameLst>
                                          <p:attrName>ppt_x</p:attrName>
                                          <p:attrName>ppt_y</p:attrName>
                                        </p:attrNameLst>
                                      </p:cBhvr>
                                      <p:rCtr x="-18628" y="59414"/>
                                    </p:animMotion>
                                  </p:childTnLst>
                                </p:cTn>
                              </p:par>
                              <p:par>
                                <p:cTn id="67" presetID="45" presetClass="entr" presetSubtype="0" fill="hold" nodeType="withEffect">
                                  <p:stCondLst>
                                    <p:cond delay="62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2000"/>
                                        <p:tgtEl>
                                          <p:spTgt spid="37"/>
                                        </p:tgtEl>
                                      </p:cBhvr>
                                    </p:animEffect>
                                    <p:anim calcmode="lin" valueType="num">
                                      <p:cBhvr>
                                        <p:cTn id="70" dur="2000" fill="hold"/>
                                        <p:tgtEl>
                                          <p:spTgt spid="37"/>
                                        </p:tgtEl>
                                        <p:attrNameLst>
                                          <p:attrName>ppt_w</p:attrName>
                                        </p:attrNameLst>
                                      </p:cBhvr>
                                      <p:tavLst>
                                        <p:tav tm="0" fmla="#ppt_w*sin(2.5*pi*$)">
                                          <p:val>
                                            <p:fltVal val="0"/>
                                          </p:val>
                                        </p:tav>
                                        <p:tav tm="100000">
                                          <p:val>
                                            <p:fltVal val="1"/>
                                          </p:val>
                                        </p:tav>
                                      </p:tavLst>
                                    </p:anim>
                                    <p:anim calcmode="lin" valueType="num">
                                      <p:cBhvr>
                                        <p:cTn id="71" dur="2000" fill="hold"/>
                                        <p:tgtEl>
                                          <p:spTgt spid="37"/>
                                        </p:tgtEl>
                                        <p:attrNameLst>
                                          <p:attrName>ppt_h</p:attrName>
                                        </p:attrNameLst>
                                      </p:cBhvr>
                                      <p:tavLst>
                                        <p:tav tm="0">
                                          <p:val>
                                            <p:strVal val="#ppt_h"/>
                                          </p:val>
                                        </p:tav>
                                        <p:tav tm="100000">
                                          <p:val>
                                            <p:strVal val="#ppt_h"/>
                                          </p:val>
                                        </p:tav>
                                      </p:tavLst>
                                    </p:anim>
                                  </p:childTnLst>
                                </p:cTn>
                              </p:par>
                              <p:par>
                                <p:cTn id="72" presetID="10" presetClass="entr" presetSubtype="0" fill="hold" nodeType="withEffect">
                                  <p:stCondLst>
                                    <p:cond delay="710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47" presetClass="entr" presetSubtype="0" fill="hold" grpId="0" nodeType="withEffect">
                                  <p:stCondLst>
                                    <p:cond delay="300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1" presetClass="entr" presetSubtype="0" fill="hold" grpId="0" nodeType="withEffect">
                                  <p:stCondLst>
                                    <p:cond delay="4200"/>
                                  </p:stCondLst>
                                  <p:iterate type="lt">
                                    <p:tmPct val="10000"/>
                                  </p:iterate>
                                  <p:childTnLst>
                                    <p:set>
                                      <p:cBhvr>
                                        <p:cTn id="81" dur="1" fill="hold">
                                          <p:stCondLst>
                                            <p:cond delay="0"/>
                                          </p:stCondLst>
                                        </p:cTn>
                                        <p:tgtEl>
                                          <p:spTgt spid="43"/>
                                        </p:tgtEl>
                                        <p:attrNameLst>
                                          <p:attrName>style.visibility</p:attrName>
                                        </p:attrNameLst>
                                      </p:cBhvr>
                                      <p:to>
                                        <p:strVal val="visible"/>
                                      </p:to>
                                    </p:set>
                                    <p:anim calcmode="lin" valueType="num">
                                      <p:cBhvr>
                                        <p:cTn id="82"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43"/>
                                        </p:tgtEl>
                                        <p:attrNameLst>
                                          <p:attrName>ppt_y</p:attrName>
                                        </p:attrNameLst>
                                      </p:cBhvr>
                                      <p:tavLst>
                                        <p:tav tm="0">
                                          <p:val>
                                            <p:strVal val="#ppt_y"/>
                                          </p:val>
                                        </p:tav>
                                        <p:tav tm="100000">
                                          <p:val>
                                            <p:strVal val="#ppt_y"/>
                                          </p:val>
                                        </p:tav>
                                      </p:tavLst>
                                    </p:anim>
                                    <p:anim calcmode="lin" valueType="num">
                                      <p:cBhvr>
                                        <p:cTn id="84"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43"/>
                                        </p:tgtEl>
                                      </p:cBhvr>
                                    </p:animEffect>
                                  </p:childTnLst>
                                </p:cTn>
                              </p:par>
                              <p:par>
                                <p:cTn id="87" presetID="16" presetClass="entr" presetSubtype="21" fill="hold" nodeType="withEffect">
                                  <p:stCondLst>
                                    <p:cond delay="1600"/>
                                  </p:stCondLst>
                                  <p:childTnLst>
                                    <p:set>
                                      <p:cBhvr>
                                        <p:cTn id="88" dur="1" fill="hold">
                                          <p:stCondLst>
                                            <p:cond delay="0"/>
                                          </p:stCondLst>
                                        </p:cTn>
                                        <p:tgtEl>
                                          <p:spTgt spid="40"/>
                                        </p:tgtEl>
                                        <p:attrNameLst>
                                          <p:attrName>style.visibility</p:attrName>
                                        </p:attrNameLst>
                                      </p:cBhvr>
                                      <p:to>
                                        <p:strVal val="visible"/>
                                      </p:to>
                                    </p:set>
                                    <p:animEffect transition="in" filter="barn(inVertical)">
                                      <p:cBhvr>
                                        <p:cTn id="8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6" name="Picture 3" descr="D:\png\12-26_0001_亮度_对比度-1-拷贝-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827584" y="527408"/>
            <a:ext cx="946680" cy="8945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1" descr="C:\Users\liujicai01\Desktop\png\素材CNN-sccnn_0004_矢量智能对象.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23728" y="1347614"/>
            <a:ext cx="4896544" cy="2493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K:\png\Nipic_5412003_20110429223621504000-恢复的.psd_0009_图层-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084167" y="3086279"/>
            <a:ext cx="288033" cy="2775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a:xfrm>
            <a:off x="2921122" y="1790135"/>
            <a:ext cx="3175869" cy="1015663"/>
          </a:xfrm>
          <a:prstGeom prst="rect">
            <a:avLst/>
          </a:prstGeom>
          <a:noFill/>
        </p:spPr>
        <p:txBody>
          <a:bodyPr vert="horz" wrap="none" rtlCol="0">
            <a:spAutoFit/>
          </a:bodyPr>
          <a:lstStyle/>
          <a:p>
            <a:r>
              <a:rPr lang="zh-CN" altLang="en-US" sz="6000" dirty="0" smtClean="0">
                <a:solidFill>
                  <a:srgbClr val="7E0000"/>
                </a:solidFill>
                <a:latin typeface="叶根友刀锋黑草-企业版" panose="02010601030101010101" pitchFamily="2" charset="-122"/>
                <a:ea typeface="叶根友刀锋黑草-企业版" panose="02010601030101010101" pitchFamily="2" charset="-122"/>
              </a:rPr>
              <a:t>第二部分</a:t>
            </a:r>
            <a:endParaRPr lang="zh-CN" altLang="en-US" sz="6000" dirty="0">
              <a:solidFill>
                <a:srgbClr val="7E0000"/>
              </a:solidFill>
              <a:latin typeface="叶根友刀锋黑草-企业版" panose="02010601030101010101" pitchFamily="2" charset="-122"/>
              <a:ea typeface="叶根友刀锋黑草-企业版" panose="02010601030101010101" pitchFamily="2" charset="-122"/>
            </a:endParaRPr>
          </a:p>
        </p:txBody>
      </p:sp>
      <p:sp>
        <p:nvSpPr>
          <p:cNvPr id="20" name="TextBox 19"/>
          <p:cNvSpPr txBox="1"/>
          <p:nvPr userDrawn="1"/>
        </p:nvSpPr>
        <p:spPr>
          <a:xfrm>
            <a:off x="3098487" y="2870255"/>
            <a:ext cx="2724417" cy="338554"/>
          </a:xfrm>
          <a:prstGeom prst="rect">
            <a:avLst/>
          </a:prstGeom>
          <a:noFill/>
        </p:spPr>
        <p:txBody>
          <a:bodyPr wrap="square" rtlCol="0">
            <a:spAutoFit/>
          </a:bodyPr>
          <a:lstStyle/>
          <a:p>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r>
              <a:rPr lang="zh-CN" altLang="en-US" sz="1600" dirty="0" smtClean="0">
                <a:solidFill>
                  <a:sysClr val="windowText" lastClr="000000"/>
                </a:solidFill>
                <a:effectLst/>
                <a:latin typeface="方正黑体简体" panose="03000509000000000000" pitchFamily="65" charset="-122"/>
                <a:ea typeface="方正黑体简体" panose="03000509000000000000" pitchFamily="65" charset="-122"/>
              </a:rPr>
              <a:t>输入您的小标题文字内容</a:t>
            </a:r>
            <a:r>
              <a:rPr lang="en-US" altLang="zh-CN" sz="1600" dirty="0" smtClean="0">
                <a:solidFill>
                  <a:sysClr val="windowText" lastClr="000000"/>
                </a:solidFill>
                <a:effectLst/>
                <a:latin typeface="方正黑体简体" panose="03000509000000000000" pitchFamily="65" charset="-122"/>
                <a:ea typeface="方正黑体简体" panose="03000509000000000000" pitchFamily="65" charset="-122"/>
              </a:rPr>
              <a:t>】</a:t>
            </a:r>
            <a:endParaRPr lang="zh-CN" altLang="en-US" sz="1600" dirty="0">
              <a:solidFill>
                <a:sysClr val="windowText" lastClr="000000"/>
              </a:solidFill>
              <a:effectLst/>
              <a:latin typeface="方正黑体简体" panose="03000509000000000000" pitchFamily="65" charset="-122"/>
              <a:ea typeface="方正黑体简体" panose="03000509000000000000" pitchFamily="65" charset="-122"/>
            </a:endParaRPr>
          </a:p>
        </p:txBody>
      </p:sp>
      <p:pic>
        <p:nvPicPr>
          <p:cNvPr id="22" name="Picture 13" descr="C:\Users\liujicai01\Desktop\png\素材CNN-sccnn_0000s_0005_w-副本-3.pn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4028612" y="-798993"/>
            <a:ext cx="327364" cy="1693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956157"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092508" y="-6082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077512" y="-49550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536110" y="-707563"/>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72428" y="-41759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691680" y="-551759"/>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491609" y="-629661"/>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C:\Users\liujicai01\Desktop\png\素材CNN-sccnn_0000s_0005_w-副本-3.pn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601846" y="-428796"/>
            <a:ext cx="327364" cy="2120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png\12-01_0004_素材天下网-sucaitianxia.com.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037" y="0"/>
            <a:ext cx="4567873" cy="110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7" presetClass="entr" presetSubtype="0" fill="hold" grpId="0" nodeType="withEffect">
                                  <p:stCondLst>
                                    <p:cond delay="3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1" presetClass="entr" presetSubtype="0" fill="hold" grpId="0" nodeType="withEffect">
                                  <p:stCondLst>
                                    <p:cond delay="4200"/>
                                  </p:stCondLst>
                                  <p:iterate type="lt">
                                    <p:tmPct val="10000"/>
                                  </p:iterate>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0"/>
                                        </p:tgtEl>
                                        <p:attrNameLst>
                                          <p:attrName>ppt_y</p:attrName>
                                        </p:attrNameLst>
                                      </p:cBhvr>
                                      <p:tavLst>
                                        <p:tav tm="0">
                                          <p:val>
                                            <p:strVal val="#ppt_y"/>
                                          </p:val>
                                        </p:tav>
                                        <p:tav tm="100000">
                                          <p:val>
                                            <p:strVal val="#ppt_y"/>
                                          </p:val>
                                        </p:tav>
                                      </p:tavLst>
                                    </p:anim>
                                    <p:anim calcmode="lin" valueType="num">
                                      <p:cBhvr>
                                        <p:cTn id="17"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0"/>
                                        </p:tgtEl>
                                      </p:cBhvr>
                                    </p:animEffect>
                                  </p:childTnLst>
                                </p:cTn>
                              </p:par>
                              <p:par>
                                <p:cTn id="20" presetID="2" presetClass="entr" presetSubtype="9" fill="hold" nodeType="withEffect">
                                  <p:stCondLst>
                                    <p:cond delay="44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300" fill="hold"/>
                                        <p:tgtEl>
                                          <p:spTgt spid="16"/>
                                        </p:tgtEl>
                                        <p:attrNameLst>
                                          <p:attrName>ppt_x</p:attrName>
                                        </p:attrNameLst>
                                      </p:cBhvr>
                                      <p:tavLst>
                                        <p:tav tm="0">
                                          <p:val>
                                            <p:strVal val="0-#ppt_w/2"/>
                                          </p:val>
                                        </p:tav>
                                        <p:tav tm="100000">
                                          <p:val>
                                            <p:strVal val="#ppt_x"/>
                                          </p:val>
                                        </p:tav>
                                      </p:tavLst>
                                    </p:anim>
                                    <p:anim calcmode="lin" valueType="num">
                                      <p:cBhvr additive="base">
                                        <p:cTn id="23" dur="1300" fill="hold"/>
                                        <p:tgtEl>
                                          <p:spTgt spid="16"/>
                                        </p:tgtEl>
                                        <p:attrNameLst>
                                          <p:attrName>ppt_y</p:attrName>
                                        </p:attrNameLst>
                                      </p:cBhvr>
                                      <p:tavLst>
                                        <p:tav tm="0">
                                          <p:val>
                                            <p:strVal val="0-#ppt_h/2"/>
                                          </p:val>
                                        </p:tav>
                                        <p:tav tm="100000">
                                          <p:val>
                                            <p:strVal val="#ppt_y"/>
                                          </p:val>
                                        </p:tav>
                                      </p:tavLst>
                                    </p:anim>
                                  </p:childTnLst>
                                </p:cTn>
                              </p:par>
                              <p:par>
                                <p:cTn id="24" presetID="16" presetClass="entr" presetSubtype="21" fill="hold" nodeType="withEffect">
                                  <p:stCondLst>
                                    <p:cond delay="160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0" presetClass="path" presetSubtype="0" accel="50000" decel="50000" fill="hold" nodeType="withEffect">
                                  <p:stCondLst>
                                    <p:cond delay="1100"/>
                                  </p:stCondLst>
                                  <p:childTnLst>
                                    <p:animMotion origin="layout" path="M 0.03923 0.07747 C 0.03385 0.08056 0.02621 0.08272 0.02118 0.08735 C 0.01962 0.08858 0.01857 0.09136 0.01701 0.09229 C 0.01475 0.09383 0.01232 0.09352 0.01007 0.09476 C 0.00729 0.09599 0.00173 0.09969 0.00173 0.09969 C -0.00469 0.11111 -0.01285 0.1142 -0.02049 0.12192 C -0.02327 0.125 -0.02882 0.13179 -0.02882 0.13179 C -0.02969 0.13426 -0.03038 0.13704 -0.0316 0.1392 C -0.03282 0.14136 -0.03472 0.14198 -0.03577 0.14414 C -0.03716 0.14692 -0.03733 0.15093 -0.03854 0.15401 C -0.04341 0.16574 -0.04948 0.17624 -0.05382 0.18858 C -0.05486 0.19167 -0.05556 0.19537 -0.0566 0.19846 C -0.05834 0.2034 -0.06216 0.21327 -0.06216 0.21327 C -0.06268 0.21667 -0.06285 0.22006 -0.06354 0.22315 C -0.06424 0.22593 -0.0658 0.22778 -0.06632 0.23056 C -0.0691 0.24352 -0.07032 0.2571 -0.07327 0.27006 C -0.07431 0.275 -0.07518 0.27994 -0.07604 0.28488 C -0.07657 0.28735 -0.07743 0.29229 -0.07743 0.29229 C -0.07865 0.31513 -0.08038 0.33488 -0.08438 0.35648 C -0.08577 0.37747 -0.0875 0.39445 -0.08854 0.41574 C -0.0875 0.45957 -0.08959 0.51852 -0.0816 0.56142 C -0.08038 0.57871 -0.08021 0.59599 -0.07882 0.61327 C -0.0783 0.62006 -0.07604 0.63303 -0.07604 0.63303 C -0.07657 0.6605 -0.07257 0.72469 -0.08438 0.75648 C -0.08733 0.78241 -0.08334 0.75494 -0.08993 0.78118 C -0.09341 0.79506 -0.09514 0.81142 -0.09827 0.82562 C -0.10174 0.84167 -0.10382 0.86513 -0.11216 0.875 C -0.1158 0.89105 -0.11702 0.90926 -0.12188 0.92439 C -0.12795 0.94352 -0.13438 0.96173 -0.13993 0.98118 C -0.14462 0.99753 -0.14913 1.0176 -0.15799 1.02809 C -0.16285 1.04537 -0.16962 1.05525 -0.17604 1.07006 C -0.1882 1.09815 -0.17917 1.08611 -0.18854 1.09722 C -0.19271 1.10834 -0.19913 1.11358 -0.20382 1.12439 C -0.20504 1.12716 -0.20538 1.13118 -0.2066 1.13426 C -0.21198 1.14692 -0.22084 1.15587 -0.22743 1.16636 C -0.24653 1.19692 -0.2658 1.22901 -0.29132 1.24043 C -0.29271 1.24198 -0.29549 1.24537 -0.29549 1.24537 L -0.4191 1.22562 " pathEditMode="relative" ptsTypes="ffffffffffffffffffffffffffffffffffffAA">
                                      <p:cBhvr>
                                        <p:cTn id="28" dur="2900" fill="hold"/>
                                        <p:tgtEl>
                                          <p:spTgt spid="22"/>
                                        </p:tgtEl>
                                        <p:attrNameLst>
                                          <p:attrName>ppt_x</p:attrName>
                                          <p:attrName>ppt_y</p:attrName>
                                        </p:attrNameLst>
                                      </p:cBhvr>
                                    </p:animMotion>
                                  </p:childTnLst>
                                </p:cTn>
                              </p:par>
                              <p:par>
                                <p:cTn id="29" presetID="45" presetClass="entr" presetSubtype="0" fill="hold" nodeType="withEffect">
                                  <p:stCondLst>
                                    <p:cond delay="12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800"/>
                                        <p:tgtEl>
                                          <p:spTgt spid="22"/>
                                        </p:tgtEl>
                                      </p:cBhvr>
                                    </p:animEffect>
                                    <p:anim calcmode="lin" valueType="num">
                                      <p:cBhvr>
                                        <p:cTn id="32" dur="2800" fill="hold"/>
                                        <p:tgtEl>
                                          <p:spTgt spid="22"/>
                                        </p:tgtEl>
                                        <p:attrNameLst>
                                          <p:attrName>ppt_w</p:attrName>
                                        </p:attrNameLst>
                                      </p:cBhvr>
                                      <p:tavLst>
                                        <p:tav tm="0" fmla="#ppt_w*sin(2.5*pi*$)">
                                          <p:val>
                                            <p:fltVal val="0"/>
                                          </p:val>
                                        </p:tav>
                                        <p:tav tm="100000">
                                          <p:val>
                                            <p:fltVal val="1"/>
                                          </p:val>
                                        </p:tav>
                                      </p:tavLst>
                                    </p:anim>
                                    <p:anim calcmode="lin" valueType="num">
                                      <p:cBhvr>
                                        <p:cTn id="33" dur="2800" fill="hold"/>
                                        <p:tgtEl>
                                          <p:spTgt spid="22"/>
                                        </p:tgtEl>
                                        <p:attrNameLst>
                                          <p:attrName>ppt_h</p:attrName>
                                        </p:attrNameLst>
                                      </p:cBhvr>
                                      <p:tavLst>
                                        <p:tav tm="0">
                                          <p:val>
                                            <p:strVal val="#ppt_h"/>
                                          </p:val>
                                        </p:tav>
                                        <p:tav tm="100000">
                                          <p:val>
                                            <p:strVal val="#ppt_h"/>
                                          </p:val>
                                        </p:tav>
                                      </p:tavLst>
                                    </p:anim>
                                  </p:childTnLst>
                                </p:cTn>
                              </p:par>
                              <p:par>
                                <p:cTn id="34" presetID="0" presetClass="path" presetSubtype="0" accel="50000" decel="50000" fill="hold" nodeType="withEffect">
                                  <p:stCondLst>
                                    <p:cond delay="28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35" dur="2000" fill="hold"/>
                                        <p:tgtEl>
                                          <p:spTgt spid="23"/>
                                        </p:tgtEl>
                                        <p:attrNameLst>
                                          <p:attrName>ppt_x</p:attrName>
                                          <p:attrName>ppt_y</p:attrName>
                                        </p:attrNameLst>
                                      </p:cBhvr>
                                    </p:animMotion>
                                  </p:childTnLst>
                                </p:cTn>
                              </p:par>
                              <p:par>
                                <p:cTn id="36" presetID="45" presetClass="entr" presetSubtype="0" fill="hold" nodeType="withEffect">
                                  <p:stCondLst>
                                    <p:cond delay="28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2000"/>
                                        <p:tgtEl>
                                          <p:spTgt spid="23"/>
                                        </p:tgtEl>
                                      </p:cBhvr>
                                    </p:animEffect>
                                    <p:anim calcmode="lin" valueType="num">
                                      <p:cBhvr>
                                        <p:cTn id="39" dur="2000" fill="hold"/>
                                        <p:tgtEl>
                                          <p:spTgt spid="23"/>
                                        </p:tgtEl>
                                        <p:attrNameLst>
                                          <p:attrName>ppt_w</p:attrName>
                                        </p:attrNameLst>
                                      </p:cBhvr>
                                      <p:tavLst>
                                        <p:tav tm="0" fmla="#ppt_w*sin(2.5*pi*$)">
                                          <p:val>
                                            <p:fltVal val="0"/>
                                          </p:val>
                                        </p:tav>
                                        <p:tav tm="100000">
                                          <p:val>
                                            <p:fltVal val="1"/>
                                          </p:val>
                                        </p:tav>
                                      </p:tavLst>
                                    </p:anim>
                                    <p:anim calcmode="lin" valueType="num">
                                      <p:cBhvr>
                                        <p:cTn id="40" dur="2000" fill="hold"/>
                                        <p:tgtEl>
                                          <p:spTgt spid="23"/>
                                        </p:tgtEl>
                                        <p:attrNameLst>
                                          <p:attrName>ppt_h</p:attrName>
                                        </p:attrNameLst>
                                      </p:cBhvr>
                                      <p:tavLst>
                                        <p:tav tm="0">
                                          <p:val>
                                            <p:strVal val="#ppt_h"/>
                                          </p:val>
                                        </p:tav>
                                        <p:tav tm="100000">
                                          <p:val>
                                            <p:strVal val="#ppt_h"/>
                                          </p:val>
                                        </p:tav>
                                      </p:tavLst>
                                    </p:anim>
                                  </p:childTnLst>
                                </p:cTn>
                              </p:par>
                              <p:par>
                                <p:cTn id="41" presetID="0" presetClass="path" presetSubtype="0" accel="50000" decel="50000" fill="hold" nodeType="withEffect">
                                  <p:stCondLst>
                                    <p:cond delay="4200"/>
                                  </p:stCondLst>
                                  <p:childTnLst>
                                    <p:animMotion origin="layout" path="M 0.03732 0.02346 C 0.03489 0.05278 0.02847 0.06574 0.02343 0.09228 C 0.02257 0.09722 0.02257 0.10216 0.02205 0.10741 C 0.02118 0.11389 0.01927 0.12685 0.01927 0.12716 C 0.02031 0.19259 0.01649 0.26883 0.0401 0.32438 C 0.0427 0.33889 0.03958 0.32531 0.04566 0.3392 C 0.05364 0.35772 0.04722 0.35216 0.05677 0.35679 C 0.06059 0.36728 0.06389 0.36913 0.06927 0.37623 C 0.07413 0.38302 0.07812 0.3929 0.08316 0.39846 C 0.08437 0.40031 0.08593 0.40031 0.08732 0.40123 C 0.08923 0.40278 0.09114 0.40401 0.09288 0.40617 C 0.09913 0.41389 0.10347 0.42623 0.11093 0.43086 C 0.11614 0.44012 0.12205 0.45123 0.12899 0.45525 C 0.13246 0.46481 0.13576 0.46728 0.14149 0.47284 C 0.14461 0.48148 0.14948 0.48642 0.15399 0.49259 C 0.15659 0.4963 0.16232 0.50216 0.16232 0.50247 C 0.16458 0.50864 0.16823 0.51451 0.16927 0.52191 C 0.171 0.53488 0.16961 0.52901 0.17343 0.53951 C 0.1809 0.5929 0.18038 0.65031 0.16649 0.7 C 0.16493 0.71358 0.16423 0.71852 0.15955 0.72932 C 0.15607 0.75401 0.16111 0.72407 0.15399 0.74907 C 0.15086 0.76049 0.14965 0.77562 0.14566 0.78642 C 0.14461 0.78889 0.14253 0.79105 0.14149 0.79383 C 0.13246 0.81697 0.14027 0.80555 0.13177 0.81605 C 0.12482 0.84105 0.1125 0.85895 0.1026 0.87994 C 0.09739 0.89136 0.09427 0.90216 0.08593 0.9071 C 0.07812 0.92376 0.071 0.93765 0.06093 0.94938 C 0.05816 0.95278 0.05538 0.95555 0.0526 0.95926 C 0.05121 0.96049 0.04843 0.9642 0.04843 0.96451 C 0.0434 0.97747 0.03663 0.98488 0.02899 0.99352 C 0.02465 0.99907 0.02152 1.00926 0.01788 1.01574 C 0.01527 1.02994 0.0184 1.01667 0.01232 1.03055 C 0.00764 1.04136 0.00625 1.05123 0.00121 1.06049 C -0.00226 1.0787 0.00243 1.05617 -0.00295 1.07531 C -0.0066 1.08796 -0.00799 1.10586 -0.0099 1.11944 C -0.01337 1.14413 -0.00886 1.11944 -0.01268 1.15648 C -0.01389 1.16883 -0.01736 1.1821 -0.01962 1.19383 C -0.02084 1.20031 -0.02066 1.2071 -0.0224 1.21358 C -0.0257 1.22531 -0.02934 1.24197 -0.02934 1.25525 " pathEditMode="relative" rAng="0" ptsTypes="ffffffffffffffffffffffffffffffffffffffA">
                                      <p:cBhvr>
                                        <p:cTn id="42" dur="2000" fill="hold"/>
                                        <p:tgtEl>
                                          <p:spTgt spid="24"/>
                                        </p:tgtEl>
                                        <p:attrNameLst>
                                          <p:attrName>ppt_x</p:attrName>
                                          <p:attrName>ppt_y</p:attrName>
                                        </p:attrNameLst>
                                      </p:cBhvr>
                                      <p:rCtr x="3837" y="61574"/>
                                    </p:animMotion>
                                  </p:childTnLst>
                                </p:cTn>
                              </p:par>
                              <p:par>
                                <p:cTn id="43" presetID="45" presetClass="entr" presetSubtype="0" fill="hold" nodeType="withEffect">
                                  <p:stCondLst>
                                    <p:cond delay="43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000"/>
                                        <p:tgtEl>
                                          <p:spTgt spid="24"/>
                                        </p:tgtEl>
                                      </p:cBhvr>
                                    </p:animEffect>
                                    <p:anim calcmode="lin" valueType="num">
                                      <p:cBhvr>
                                        <p:cTn id="46" dur="2000" fill="hold"/>
                                        <p:tgtEl>
                                          <p:spTgt spid="24"/>
                                        </p:tgtEl>
                                        <p:attrNameLst>
                                          <p:attrName>ppt_w</p:attrName>
                                        </p:attrNameLst>
                                      </p:cBhvr>
                                      <p:tavLst>
                                        <p:tav tm="0" fmla="#ppt_w*sin(2.5*pi*$)">
                                          <p:val>
                                            <p:fltVal val="0"/>
                                          </p:val>
                                        </p:tav>
                                        <p:tav tm="100000">
                                          <p:val>
                                            <p:fltVal val="1"/>
                                          </p:val>
                                        </p:tav>
                                      </p:tavLst>
                                    </p:anim>
                                    <p:anim calcmode="lin" valueType="num">
                                      <p:cBhvr>
                                        <p:cTn id="47" dur="2000" fill="hold"/>
                                        <p:tgtEl>
                                          <p:spTgt spid="24"/>
                                        </p:tgtEl>
                                        <p:attrNameLst>
                                          <p:attrName>ppt_h</p:attrName>
                                        </p:attrNameLst>
                                      </p:cBhvr>
                                      <p:tavLst>
                                        <p:tav tm="0">
                                          <p:val>
                                            <p:strVal val="#ppt_h"/>
                                          </p:val>
                                        </p:tav>
                                        <p:tav tm="100000">
                                          <p:val>
                                            <p:strVal val="#ppt_h"/>
                                          </p:val>
                                        </p:tav>
                                      </p:tavLst>
                                    </p:anim>
                                  </p:childTnLst>
                                </p:cTn>
                              </p:par>
                              <p:par>
                                <p:cTn id="48" presetID="0" presetClass="path" presetSubtype="0" accel="50000" decel="50000" fill="hold" nodeType="withEffect">
                                  <p:stCondLst>
                                    <p:cond delay="52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49" dur="2000" fill="hold"/>
                                        <p:tgtEl>
                                          <p:spTgt spid="25"/>
                                        </p:tgtEl>
                                        <p:attrNameLst>
                                          <p:attrName>ppt_x</p:attrName>
                                          <p:attrName>ppt_y</p:attrName>
                                        </p:attrNameLst>
                                      </p:cBhvr>
                                    </p:animMotion>
                                  </p:childTnLst>
                                </p:cTn>
                              </p:par>
                              <p:par>
                                <p:cTn id="50" presetID="45" presetClass="entr" presetSubtype="0" fill="hold" nodeType="withEffect">
                                  <p:stCondLst>
                                    <p:cond delay="53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2000"/>
                                        <p:tgtEl>
                                          <p:spTgt spid="25"/>
                                        </p:tgtEl>
                                      </p:cBhvr>
                                    </p:animEffect>
                                    <p:anim calcmode="lin" valueType="num">
                                      <p:cBhvr>
                                        <p:cTn id="53" dur="2000" fill="hold"/>
                                        <p:tgtEl>
                                          <p:spTgt spid="25"/>
                                        </p:tgtEl>
                                        <p:attrNameLst>
                                          <p:attrName>ppt_w</p:attrName>
                                        </p:attrNameLst>
                                      </p:cBhvr>
                                      <p:tavLst>
                                        <p:tav tm="0" fmla="#ppt_w*sin(2.5*pi*$)">
                                          <p:val>
                                            <p:fltVal val="0"/>
                                          </p:val>
                                        </p:tav>
                                        <p:tav tm="100000">
                                          <p:val>
                                            <p:fltVal val="1"/>
                                          </p:val>
                                        </p:tav>
                                      </p:tavLst>
                                    </p:anim>
                                    <p:anim calcmode="lin" valueType="num">
                                      <p:cBhvr>
                                        <p:cTn id="54" dur="2000" fill="hold"/>
                                        <p:tgtEl>
                                          <p:spTgt spid="25"/>
                                        </p:tgtEl>
                                        <p:attrNameLst>
                                          <p:attrName>ppt_h</p:attrName>
                                        </p:attrNameLst>
                                      </p:cBhvr>
                                      <p:tavLst>
                                        <p:tav tm="0">
                                          <p:val>
                                            <p:strVal val="#ppt_h"/>
                                          </p:val>
                                        </p:tav>
                                        <p:tav tm="100000">
                                          <p:val>
                                            <p:strVal val="#ppt_h"/>
                                          </p:val>
                                        </p:tav>
                                      </p:tavLst>
                                    </p:anim>
                                  </p:childTnLst>
                                </p:cTn>
                              </p:par>
                              <p:par>
                                <p:cTn id="55" presetID="0" presetClass="path" presetSubtype="0" accel="50000" decel="50000" fill="hold" nodeType="withEffect">
                                  <p:stCondLst>
                                    <p:cond delay="2000"/>
                                  </p:stCondLst>
                                  <p:childTnLst>
                                    <p:animMotion origin="layout" path="M 1.94444E-6 4.19753E-6 C -0.00695 -0.00402 -0.01146 0.00339 -0.01806 0.0074 C -0.02274 0.01574 -0.02882 0.01975 -0.03472 0.02469 C -0.03924 0.0287 -0.03993 0.02592 -0.04462 0.0324 C -0.04792 0.03765 -0.05052 0.04475 -0.05434 0.04938 C -0.05556 0.05092 -0.05712 0.05277 -0.05834 0.05432 C -0.06198 0.06388 -0.06024 0.0679 -0.06684 0.0716 C -0.06806 0.08364 -0.06979 0.09074 -0.07361 0.10123 C -0.075 0.11049 -0.07604 0.11728 -0.07934 0.1253 C -0.08073 0.17191 -0.0842 0.23271 -0.06389 0.26851 C -0.06198 0.28364 -0.05972 0.28611 -0.05834 0.30339 C -0.05868 0.3145 -0.05816 0.34722 -0.06389 0.35987 C -0.06493 0.36265 -0.06684 0.36327 -0.06806 0.36481 C -0.06979 0.36728 -0.07101 0.36975 -0.07222 0.37222 C -0.07379 0.37592 -0.07465 0.38117 -0.07639 0.38456 C -0.07934 0.39105 -0.08334 0.39537 -0.08611 0.40216 C -0.09271 0.41728 -0.09861 0.43271 -0.10712 0.44382 C -0.11441 0.46574 -0.12118 0.48395 -0.13056 0.50277 C -0.13212 0.50586 -0.13316 0.50956 -0.13472 0.51296 C -0.1382 0.51975 -0.14584 0.53271 -0.14584 0.53271 C -0.14913 0.54969 -0.14618 0.53796 -0.1599 0.56203 C -0.16823 0.57716 -0.1724 0.58765 -0.18334 0.59907 C -0.18524 0.60401 -0.18733 0.6108 -0.19028 0.61388 C -0.19462 0.61913 -0.20434 0.62654 -0.20434 0.62685 C -0.20677 0.64074 -0.20347 0.62901 -0.20972 0.63642 C -0.21129 0.63796 -0.21233 0.64166 -0.21406 0.64382 C -0.21945 0.65216 -0.22656 0.65709 -0.23334 0.6608 C -0.24184 0.67623 -0.25104 0.68642 -0.2625 0.69074 C -0.26875 0.70154 -0.27604 0.70895 -0.28472 0.71296 C -0.29601 0.72808 -0.30886 0.73919 -0.32222 0.74722 C -0.32691 0.75987 -0.33351 0.7645 -0.34028 0.77191 C -0.34549 0.77808 -0.3507 0.78734 -0.35417 0.79629 C -0.35538 0.79969 -0.35573 0.80308 -0.35695 0.80648 C -0.35851 0.80987 -0.36077 0.81265 -0.3625 0.81635 C -0.36406 0.81913 -0.36528 0.82284 -0.36667 0.82592 C -0.36927 0.83271 -0.37222 0.84845 -0.37222 0.84876 C -0.37136 0.87993 -0.37257 0.91234 -0.3625 0.9395 C -0.36077 0.95154 -0.35834 0.95709 -0.35417 0.96697 C -0.34948 0.99135 -0.34097 1.01049 -0.33195 1.03086 C -0.33021 1.03456 -0.32952 1.0395 -0.32778 1.04351 C -0.32535 1.04876 -0.31945 1.05802 -0.31945 1.05833 C -0.31615 1.07592 -0.32084 1.05432 -0.31389 1.07284 C -0.30851 1.08703 -0.31771 1.07407 -0.30851 1.08518 C -0.3066 1.09506 -0.30278 1.09753 -0.29861 1.10493 C -0.29549 1.12685 -0.28785 1.12407 -0.27934 1.13672 C -0.27084 1.14938 -0.27709 1.14444 -0.26945 1.14907 C -0.25643 1.18364 -0.22552 1.19105 -0.20434 1.19105 " pathEditMode="relative" rAng="0" ptsTypes="ffffffffffffffffffffffffffffffffffffffffffffffA">
                                      <p:cBhvr>
                                        <p:cTn id="56" dur="2000" fill="hold"/>
                                        <p:tgtEl>
                                          <p:spTgt spid="26"/>
                                        </p:tgtEl>
                                        <p:attrNameLst>
                                          <p:attrName>ppt_x</p:attrName>
                                          <p:attrName>ppt_y</p:attrName>
                                        </p:attrNameLst>
                                      </p:cBhvr>
                                      <p:rCtr x="-18628" y="59352"/>
                                    </p:animMotion>
                                  </p:childTnLst>
                                </p:cTn>
                              </p:par>
                              <p:par>
                                <p:cTn id="57" presetID="45" presetClass="entr" presetSubtype="0" fill="hold" nodeType="withEffect">
                                  <p:stCondLst>
                                    <p:cond delay="21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2000"/>
                                        <p:tgtEl>
                                          <p:spTgt spid="26"/>
                                        </p:tgtEl>
                                      </p:cBhvr>
                                    </p:animEffect>
                                    <p:anim calcmode="lin" valueType="num">
                                      <p:cBhvr>
                                        <p:cTn id="60" dur="2000" fill="hold"/>
                                        <p:tgtEl>
                                          <p:spTgt spid="26"/>
                                        </p:tgtEl>
                                        <p:attrNameLst>
                                          <p:attrName>ppt_w</p:attrName>
                                        </p:attrNameLst>
                                      </p:cBhvr>
                                      <p:tavLst>
                                        <p:tav tm="0" fmla="#ppt_w*sin(2.5*pi*$)">
                                          <p:val>
                                            <p:fltVal val="0"/>
                                          </p:val>
                                        </p:tav>
                                        <p:tav tm="100000">
                                          <p:val>
                                            <p:fltVal val="1"/>
                                          </p:val>
                                        </p:tav>
                                      </p:tavLst>
                                    </p:anim>
                                    <p:anim calcmode="lin" valueType="num">
                                      <p:cBhvr>
                                        <p:cTn id="61" dur="2000" fill="hold"/>
                                        <p:tgtEl>
                                          <p:spTgt spid="26"/>
                                        </p:tgtEl>
                                        <p:attrNameLst>
                                          <p:attrName>ppt_h</p:attrName>
                                        </p:attrNameLst>
                                      </p:cBhvr>
                                      <p:tavLst>
                                        <p:tav tm="0">
                                          <p:val>
                                            <p:strVal val="#ppt_h"/>
                                          </p:val>
                                        </p:tav>
                                        <p:tav tm="100000">
                                          <p:val>
                                            <p:strVal val="#ppt_h"/>
                                          </p:val>
                                        </p:tav>
                                      </p:tavLst>
                                    </p:anim>
                                  </p:childTnLst>
                                </p:cTn>
                              </p:par>
                              <p:par>
                                <p:cTn id="62" presetID="0" presetClass="path" presetSubtype="0" accel="50000" decel="50000" fill="hold" nodeType="withEffect">
                                  <p:stCondLst>
                                    <p:cond delay="6300"/>
                                  </p:stCondLst>
                                  <p:childTnLst>
                                    <p:animMotion origin="layout" path="M -0.01944 0.03981 C -0.03056 0.05308 -0.04132 0.07407 -0.05417 0.08179 C -0.05868 0.08981 -0.06458 0.09537 -0.07083 0.09907 C -0.07344 0.1037 -0.07674 0.10648 -0.07917 0.11142 C -0.09045 0.13425 -0.09271 0.16234 -0.09722 0.19043 C -0.10312 0.27469 -0.10382 0.36142 -0.09444 0.44475 C -0.09253 0.48888 -0.08802 0.53395 -0.07917 0.57561 C -0.07674 0.58765 -0.07396 0.60061 -0.06806 0.60771 C -0.06545 0.62654 -0.06215 0.63271 -0.05833 0.64969 C -0.05365 0.67067 -0.05087 0.69074 -0.04306 0.70895 C -0.04062 0.72685 -0.03455 0.74259 -0.03194 0.7608 C -0.0283 0.78672 -0.02396 0.81172 -0.01944 0.83734 C -0.01701 0.85185 -0.01632 0.86604 -0.0125 0.87932 C -0.00937 0.92407 0.00608 0.96512 0.01667 1.00524 C 0.02153 1.02376 0.0342 1.06203 0.04444 1.07438 C 0.05017 1.08981 0.0467 1.08919 0.05139 1.08919 L 0.06111 1.08425 " pathEditMode="relative" ptsTypes="fffffffffffffffAA">
                                      <p:cBhvr>
                                        <p:cTn id="63" dur="2000" fill="hold"/>
                                        <p:tgtEl>
                                          <p:spTgt spid="27"/>
                                        </p:tgtEl>
                                        <p:attrNameLst>
                                          <p:attrName>ppt_x</p:attrName>
                                          <p:attrName>ppt_y</p:attrName>
                                        </p:attrNameLst>
                                      </p:cBhvr>
                                    </p:animMotion>
                                  </p:childTnLst>
                                </p:cTn>
                              </p:par>
                              <p:par>
                                <p:cTn id="64" presetID="45" presetClass="entr" presetSubtype="0" fill="hold" nodeType="withEffect">
                                  <p:stCondLst>
                                    <p:cond delay="64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2000"/>
                                        <p:tgtEl>
                                          <p:spTgt spid="27"/>
                                        </p:tgtEl>
                                      </p:cBhvr>
                                    </p:animEffect>
                                    <p:anim calcmode="lin" valueType="num">
                                      <p:cBhvr>
                                        <p:cTn id="67" dur="2000" fill="hold"/>
                                        <p:tgtEl>
                                          <p:spTgt spid="27"/>
                                        </p:tgtEl>
                                        <p:attrNameLst>
                                          <p:attrName>ppt_w</p:attrName>
                                        </p:attrNameLst>
                                      </p:cBhvr>
                                      <p:tavLst>
                                        <p:tav tm="0" fmla="#ppt_w*sin(2.5*pi*$)">
                                          <p:val>
                                            <p:fltVal val="0"/>
                                          </p:val>
                                        </p:tav>
                                        <p:tav tm="100000">
                                          <p:val>
                                            <p:fltVal val="1"/>
                                          </p:val>
                                        </p:tav>
                                      </p:tavLst>
                                    </p:anim>
                                    <p:anim calcmode="lin" valueType="num">
                                      <p:cBhvr>
                                        <p:cTn id="68" dur="2000" fill="hold"/>
                                        <p:tgtEl>
                                          <p:spTgt spid="27"/>
                                        </p:tgtEl>
                                        <p:attrNameLst>
                                          <p:attrName>ppt_h</p:attrName>
                                        </p:attrNameLst>
                                      </p:cBhvr>
                                      <p:tavLst>
                                        <p:tav tm="0">
                                          <p:val>
                                            <p:strVal val="#ppt_h"/>
                                          </p:val>
                                        </p:tav>
                                        <p:tav tm="100000">
                                          <p:val>
                                            <p:strVal val="#ppt_h"/>
                                          </p:val>
                                        </p:tav>
                                      </p:tavLst>
                                    </p:anim>
                                  </p:childTnLst>
                                </p:cTn>
                              </p:par>
                              <p:par>
                                <p:cTn id="69" presetID="0" presetClass="path" presetSubtype="0" accel="50000" decel="50000" fill="hold" nodeType="withEffect">
                                  <p:stCondLst>
                                    <p:cond delay="2600"/>
                                  </p:stCondLst>
                                  <p:childTnLst>
                                    <p:animMotion origin="layout" path="M 0.01441 0.05586 C 0.00746 0.05185 0.00295 0.05926 -0.00365 0.06327 C -0.00834 0.0716 -0.01441 0.07562 -0.02032 0.08056 C -0.02483 0.08457 -0.02552 0.08179 -0.03004 0.08827 C -0.03351 0.09352 -0.03594 0.10062 -0.03976 0.10525 C -0.04115 0.10679 -0.04254 0.10864 -0.04393 0.11018 C -0.04757 0.12006 -0.04584 0.12377 -0.05226 0.12747 C -0.05365 0.13951 -0.05538 0.14691 -0.0592 0.1571 C -0.06059 0.16697 -0.06163 0.17346 -0.06476 0.18179 C -0.06632 0.22809 -0.06979 0.28889 -0.04948 0.325 C -0.0474 0.33981 -0.04532 0.34259 -0.04393 0.35957 C -0.04427 0.37068 -0.04358 0.40339 -0.04948 0.41636 C -0.05052 0.41883 -0.05243 0.41944 -0.05365 0.4213 C -0.05521 0.42346 -0.0566 0.42593 -0.05782 0.4287 C -0.05938 0.43241 -0.06025 0.43735 -0.06198 0.44105 C -0.06493 0.44722 -0.06893 0.45185 -0.0717 0.45833 C -0.07813 0.47346 -0.08403 0.48889 -0.09254 0.50031 C -0.1 0.52222 -0.10677 0.54043 -0.11615 0.55957 C -0.11771 0.56265 -0.11875 0.56636 -0.12032 0.56944 C -0.12379 0.57623 -0.13143 0.5892 -0.13143 0.5892 C -0.13473 0.60648 -0.13177 0.59475 -0.14532 0.61883 C -0.15382 0.63395 -0.15782 0.64444 -0.16893 0.65586 C -0.17084 0.6608 -0.17292 0.66728 -0.17587 0.67068 C -0.18021 0.67562 -0.18976 0.68302 -0.18976 0.68302 C -0.19236 0.69722 -0.18889 0.68549 -0.19532 0.6929 C -0.19688 0.69475 -0.19792 0.69815 -0.19948 0.70031 C -0.20504 0.70864 -0.21216 0.71358 -0.21893 0.71759 C -0.22743 0.73272 -0.23646 0.74321 -0.24809 0.74722 C -0.25434 0.75833 -0.26163 0.76574 -0.27032 0.76944 C -0.2816 0.78457 -0.29445 0.79599 -0.30782 0.80401 C -0.3125 0.81636 -0.3191 0.8213 -0.32587 0.8287 C -0.33108 0.83457 -0.33629 0.84444 -0.33976 0.85339 C -0.34098 0.85648 -0.34132 0.86018 -0.34254 0.86327 C -0.3441 0.86697 -0.34636 0.86975 -0.34809 0.87315 C -0.34966 0.87623 -0.35087 0.87963 -0.35226 0.88302 C -0.35486 0.88951 -0.35782 0.90525 -0.35782 0.90525 C -0.35695 0.93673 -0.35816 0.96944 -0.34809 0.9966 C -0.34636 1.00833 -0.34393 1.01389 -0.33976 1.02377 C -0.33507 1.04846 -0.32657 1.06759 -0.31754 1.08796 C -0.3158 1.09167 -0.31511 1.0966 -0.31337 1.10031 C -0.31094 1.10586 -0.30504 1.11512 -0.30504 1.11512 C -0.30174 1.13272 -0.30643 1.11142 -0.29948 1.12994 C -0.2941 1.14414 -0.3033 1.13117 -0.29393 1.14228 C -0.29202 1.15216 -0.28837 1.15463 -0.2842 1.16204 C -0.28108 1.18426 -0.27327 1.18117 -0.26476 1.19414 C -0.25643 1.20679 -0.26268 1.20185 -0.25504 1.20648 C -0.24202 1.24105 -0.21094 1.24846 -0.18976 1.24846 " pathEditMode="relative" ptsTypes="ffffffffffffffffffffffffffffffffffffffffffffffA">
                                      <p:cBhvr>
                                        <p:cTn id="70" dur="2000" fill="hold"/>
                                        <p:tgtEl>
                                          <p:spTgt spid="28"/>
                                        </p:tgtEl>
                                        <p:attrNameLst>
                                          <p:attrName>ppt_x</p:attrName>
                                          <p:attrName>ppt_y</p:attrName>
                                        </p:attrNameLst>
                                      </p:cBhvr>
                                    </p:animMotion>
                                  </p:childTnLst>
                                </p:cTn>
                              </p:par>
                              <p:par>
                                <p:cTn id="71" presetID="45" presetClass="entr" presetSubtype="0" fill="hold" nodeType="withEffect">
                                  <p:stCondLst>
                                    <p:cond delay="270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2000"/>
                                        <p:tgtEl>
                                          <p:spTgt spid="28"/>
                                        </p:tgtEl>
                                      </p:cBhvr>
                                    </p:animEffect>
                                    <p:anim calcmode="lin" valueType="num">
                                      <p:cBhvr>
                                        <p:cTn id="74" dur="2000" fill="hold"/>
                                        <p:tgtEl>
                                          <p:spTgt spid="28"/>
                                        </p:tgtEl>
                                        <p:attrNameLst>
                                          <p:attrName>ppt_w</p:attrName>
                                        </p:attrNameLst>
                                      </p:cBhvr>
                                      <p:tavLst>
                                        <p:tav tm="0" fmla="#ppt_w*sin(2.5*pi*$)">
                                          <p:val>
                                            <p:fltVal val="0"/>
                                          </p:val>
                                        </p:tav>
                                        <p:tav tm="100000">
                                          <p:val>
                                            <p:fltVal val="1"/>
                                          </p:val>
                                        </p:tav>
                                      </p:tavLst>
                                    </p:anim>
                                    <p:anim calcmode="lin" valueType="num">
                                      <p:cBhvr>
                                        <p:cTn id="75" dur="2000" fill="hold"/>
                                        <p:tgtEl>
                                          <p:spTgt spid="28"/>
                                        </p:tgtEl>
                                        <p:attrNameLst>
                                          <p:attrName>ppt_h</p:attrName>
                                        </p:attrNameLst>
                                      </p:cBhvr>
                                      <p:tavLst>
                                        <p:tav tm="0">
                                          <p:val>
                                            <p:strVal val="#ppt_h"/>
                                          </p:val>
                                        </p:tav>
                                        <p:tav tm="100000">
                                          <p:val>
                                            <p:strVal val="#ppt_h"/>
                                          </p:val>
                                        </p:tav>
                                      </p:tavLst>
                                    </p:anim>
                                  </p:childTnLst>
                                </p:cTn>
                              </p:par>
                              <p:par>
                                <p:cTn id="76" presetID="0" presetClass="path" presetSubtype="0" accel="50000" decel="50000" fill="hold" nodeType="withEffect">
                                  <p:stCondLst>
                                    <p:cond delay="1100"/>
                                  </p:stCondLst>
                                  <p:childTnLst>
                                    <p:animMotion origin="layout" path="M 0.01962 0.06728 C 0.01267 0.06327 0.00816 0.07068 0.00156 0.07469 C -0.00313 0.08302 -0.0092 0.08735 -0.01511 0.09197 C -0.01962 0.09599 -0.02031 0.09321 -0.02483 0.09969 C -0.0283 0.10494 -0.03073 0.11204 -0.03455 0.11667 C -0.03594 0.11821 -0.03733 0.12006 -0.03872 0.1216 C -0.04236 0.13148 -0.04063 0.13518 -0.04705 0.13889 C -0.04844 0.15093 -0.05018 0.15833 -0.054 0.16852 C -0.05538 0.17839 -0.05643 0.18488 -0.05955 0.19321 C -0.06111 0.23951 -0.06459 0.30031 -0.04427 0.33642 C -0.04219 0.35123 -0.04011 0.35401 -0.03872 0.37099 C -0.03906 0.3821 -0.03837 0.41481 -0.04427 0.42778 C -0.04531 0.43025 -0.04722 0.43086 -0.04844 0.43272 C -0.05 0.43488 -0.05139 0.43735 -0.05261 0.44012 C -0.05417 0.44383 -0.05504 0.44877 -0.05677 0.45247 C -0.05972 0.45864 -0.06372 0.46327 -0.0665 0.46975 C -0.07292 0.48488 -0.07882 0.50031 -0.08733 0.51173 C -0.09479 0.53364 -0.10156 0.55185 -0.11094 0.57099 C -0.1125 0.57407 -0.11354 0.57778 -0.11511 0.58086 C -0.11858 0.58765 -0.12622 0.60062 -0.12622 0.60093 C -0.12952 0.6179 -0.12656 0.60617 -0.14011 0.63025 C -0.14861 0.64537 -0.15261 0.65586 -0.16372 0.66728 C -0.16563 0.67222 -0.16771 0.6787 -0.17066 0.6821 C -0.175 0.68704 -0.18455 0.69444 -0.18455 0.69475 C -0.18716 0.70864 -0.18368 0.69691 -0.19011 0.70432 C -0.19167 0.70617 -0.19271 0.70957 -0.19427 0.71173 C -0.19983 0.72006 -0.20695 0.725 -0.21372 0.72901 C -0.22222 0.74414 -0.23125 0.75463 -0.24288 0.75864 C -0.24913 0.76975 -0.25643 0.77716 -0.26511 0.78086 C -0.27639 0.79599 -0.28924 0.80741 -0.30261 0.81543 C -0.30729 0.82778 -0.31389 0.83272 -0.32066 0.84012 C -0.32587 0.84599 -0.33108 0.85586 -0.33455 0.86481 C -0.33577 0.8679 -0.33611 0.8716 -0.33733 0.87469 C -0.33889 0.87839 -0.34115 0.88117 -0.34288 0.88457 C -0.34445 0.88765 -0.34566 0.89105 -0.34705 0.89444 C -0.34966 0.90093 -0.35261 0.91667 -0.35261 0.91697 C -0.35174 0.94815 -0.35295 0.98086 -0.34288 1.00802 C -0.34115 1.01975 -0.33872 1.02531 -0.33455 1.03518 C -0.32986 1.05988 -0.32136 1.07901 -0.31233 1.09938 C -0.31059 1.10309 -0.3099 1.10802 -0.30816 1.11173 C -0.30573 1.11728 -0.29983 1.12654 -0.29983 1.12685 C -0.29653 1.14414 -0.30122 1.12284 -0.29427 1.14136 C -0.28889 1.15556 -0.29809 1.14259 -0.28872 1.1537 C -0.28681 1.16358 -0.28316 1.16605 -0.279 1.17346 C -0.27587 1.19568 -0.26806 1.19259 -0.25955 1.20556 C -0.25122 1.21821 -0.25747 1.21327 -0.24983 1.2179 C -0.23681 1.25247 -0.20573 1.25988 -0.18455 1.25988 " pathEditMode="relative" rAng="0" ptsTypes="ffffffffffffffffffffffffffffffffffffffffffffffA">
                                      <p:cBhvr>
                                        <p:cTn id="77" dur="2000" fill="hold"/>
                                        <p:tgtEl>
                                          <p:spTgt spid="29"/>
                                        </p:tgtEl>
                                        <p:attrNameLst>
                                          <p:attrName>ppt_x</p:attrName>
                                          <p:attrName>ppt_y</p:attrName>
                                        </p:attrNameLst>
                                      </p:cBhvr>
                                      <p:rCtr x="-18628" y="59414"/>
                                    </p:animMotion>
                                  </p:childTnLst>
                                </p:cTn>
                              </p:par>
                              <p:par>
                                <p:cTn id="78" presetID="45" presetClass="entr" presetSubtype="0" fill="hold" nodeType="withEffect">
                                  <p:stCondLst>
                                    <p:cond delay="110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2000"/>
                                        <p:tgtEl>
                                          <p:spTgt spid="29"/>
                                        </p:tgtEl>
                                      </p:cBhvr>
                                    </p:animEffect>
                                    <p:anim calcmode="lin" valueType="num">
                                      <p:cBhvr>
                                        <p:cTn id="81" dur="2000" fill="hold"/>
                                        <p:tgtEl>
                                          <p:spTgt spid="29"/>
                                        </p:tgtEl>
                                        <p:attrNameLst>
                                          <p:attrName>ppt_w</p:attrName>
                                        </p:attrNameLst>
                                      </p:cBhvr>
                                      <p:tavLst>
                                        <p:tav tm="0" fmla="#ppt_w*sin(2.5*pi*$)">
                                          <p:val>
                                            <p:fltVal val="0"/>
                                          </p:val>
                                        </p:tav>
                                        <p:tav tm="100000">
                                          <p:val>
                                            <p:fltVal val="1"/>
                                          </p:val>
                                        </p:tav>
                                      </p:tavLst>
                                    </p:anim>
                                    <p:anim calcmode="lin" valueType="num">
                                      <p:cBhvr>
                                        <p:cTn id="82" dur="2000" fill="hold"/>
                                        <p:tgtEl>
                                          <p:spTgt spid="29"/>
                                        </p:tgtEl>
                                        <p:attrNameLst>
                                          <p:attrName>ppt_h</p:attrName>
                                        </p:attrNameLst>
                                      </p:cBhvr>
                                      <p:tavLst>
                                        <p:tav tm="0">
                                          <p:val>
                                            <p:strVal val="#ppt_h"/>
                                          </p:val>
                                        </p:tav>
                                        <p:tav tm="100000">
                                          <p:val>
                                            <p:strVal val="#ppt_h"/>
                                          </p:val>
                                        </p:tav>
                                      </p:tavLst>
                                    </p:anim>
                                  </p:childTnLst>
                                </p:cTn>
                              </p:par>
                              <p:par>
                                <p:cTn id="83" presetID="0" presetClass="path" presetSubtype="0" accel="50000" decel="50000" fill="hold" nodeType="withEffect">
                                  <p:stCondLst>
                                    <p:cond delay="6200"/>
                                  </p:stCondLst>
                                  <p:childTnLst>
                                    <p:animMotion origin="layout" path="M 0.01458 0.06666 C 0.00764 0.06265 0.00313 0.07006 -0.00347 0.07407 C -0.00816 0.0824 -0.01424 0.08642 -0.02014 0.09135 C -0.02465 0.09537 -0.02535 0.09259 -0.02986 0.09907 C -0.03333 0.10432 -0.03576 0.11142 -0.03958 0.11605 C -0.04097 0.11759 -0.04236 0.11944 -0.04375 0.12098 C -0.0474 0.13086 -0.04566 0.13456 -0.05208 0.13827 C -0.05347 0.1503 -0.05521 0.15771 -0.05903 0.1679 C -0.06042 0.17777 -0.06146 0.18425 -0.06458 0.19259 C -0.06615 0.23888 -0.06962 0.29969 -0.0493 0.3358 C -0.04722 0.35061 -0.04514 0.35339 -0.04375 0.37037 C -0.0441 0.38148 -0.0434 0.41419 -0.0493 0.42716 C -0.05035 0.42963 -0.05226 0.43024 -0.05347 0.43209 C -0.05503 0.43425 -0.05642 0.43672 -0.05764 0.4395 C -0.0592 0.44321 -0.06007 0.44814 -0.0618 0.45185 C -0.06476 0.45802 -0.06875 0.46265 -0.07153 0.46913 C -0.07795 0.48425 -0.08385 0.49969 -0.09236 0.51111 C -0.09983 0.53302 -0.1066 0.55123 -0.11597 0.57037 C -0.11753 0.57345 -0.11858 0.57716 -0.12014 0.58024 C -0.12361 0.58703 -0.13125 0.6 -0.13125 0.6003 C -0.13455 0.61728 -0.1316 0.60555 -0.14514 0.62963 C -0.15365 0.64475 -0.15764 0.65524 -0.16875 0.66666 C -0.17066 0.6716 -0.17274 0.67808 -0.17569 0.68148 C -0.18003 0.68642 -0.18958 0.69382 -0.18958 0.69413 C -0.19219 0.70802 -0.18871 0.69629 -0.19514 0.7037 C -0.1967 0.70555 -0.19774 0.70895 -0.1993 0.71111 C -0.20486 0.71944 -0.21198 0.72438 -0.21875 0.72839 C -0.22726 0.74351 -0.23628 0.75401 -0.24792 0.75802 C -0.25417 0.76913 -0.26146 0.77654 -0.27014 0.78024 C -0.28142 0.79537 -0.29427 0.80679 -0.30764 0.81481 C -0.31233 0.82716 -0.31892 0.83209 -0.32569 0.8395 C -0.3309 0.84537 -0.33611 0.85524 -0.33958 0.86419 C -0.3408 0.86728 -0.34115 0.87098 -0.34236 0.87407 C -0.34392 0.87777 -0.34618 0.88055 -0.34792 0.88395 C -0.34948 0.88703 -0.35069 0.89043 -0.35208 0.89382 C -0.35469 0.9003 -0.35764 0.91605 -0.35764 0.91635 C -0.35677 0.94753 -0.35799 0.98024 -0.34792 1.0074 C -0.34618 1.01913 -0.34375 1.02469 -0.33958 1.03456 C -0.3349 1.05925 -0.32639 1.07839 -0.31736 1.09876 C -0.31562 1.10246 -0.31493 1.1074 -0.31319 1.11111 C -0.31076 1.11666 -0.30486 1.12592 -0.30486 1.12623 C -0.30156 1.14351 -0.30625 1.12222 -0.2993 1.14074 C -0.29392 1.15493 -0.30312 1.14197 -0.29375 1.15308 C -0.29184 1.16296 -0.28819 1.16543 -0.28403 1.17284 C -0.2809 1.19506 -0.27309 1.19197 -0.26458 1.20493 C -0.25625 1.21759 -0.2625 1.21265 -0.25486 1.21728 C -0.24184 1.25185 -0.21076 1.25925 -0.18958 1.25925 " pathEditMode="relative" rAng="0" ptsTypes="ffffffffffffffffffffffffffffffffffffffffffffffA">
                                      <p:cBhvr>
                                        <p:cTn id="84" dur="2000" fill="hold"/>
                                        <p:tgtEl>
                                          <p:spTgt spid="30"/>
                                        </p:tgtEl>
                                        <p:attrNameLst>
                                          <p:attrName>ppt_x</p:attrName>
                                          <p:attrName>ppt_y</p:attrName>
                                        </p:attrNameLst>
                                      </p:cBhvr>
                                      <p:rCtr x="-18628" y="59414"/>
                                    </p:animMotion>
                                  </p:childTnLst>
                                </p:cTn>
                              </p:par>
                              <p:par>
                                <p:cTn id="85" presetID="45" presetClass="entr" presetSubtype="0" fill="hold" nodeType="withEffect">
                                  <p:stCondLst>
                                    <p:cond delay="620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2000"/>
                                        <p:tgtEl>
                                          <p:spTgt spid="30"/>
                                        </p:tgtEl>
                                      </p:cBhvr>
                                    </p:animEffect>
                                    <p:anim calcmode="lin" valueType="num">
                                      <p:cBhvr>
                                        <p:cTn id="88" dur="2000" fill="hold"/>
                                        <p:tgtEl>
                                          <p:spTgt spid="30"/>
                                        </p:tgtEl>
                                        <p:attrNameLst>
                                          <p:attrName>ppt_w</p:attrName>
                                        </p:attrNameLst>
                                      </p:cBhvr>
                                      <p:tavLst>
                                        <p:tav tm="0" fmla="#ppt_w*sin(2.5*pi*$)">
                                          <p:val>
                                            <p:fltVal val="0"/>
                                          </p:val>
                                        </p:tav>
                                        <p:tav tm="100000">
                                          <p:val>
                                            <p:fltVal val="1"/>
                                          </p:val>
                                        </p:tav>
                                      </p:tavLst>
                                    </p:anim>
                                    <p:anim calcmode="lin" valueType="num">
                                      <p:cBhvr>
                                        <p:cTn id="89"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20538"/>
            <a:ext cx="9144000" cy="3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4825610"/>
            <a:ext cx="9144000" cy="3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2850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63" r:id="rId3"/>
    <p:sldLayoutId id="2147483664" r:id="rId4"/>
    <p:sldLayoutId id="2147483665" r:id="rId5"/>
    <p:sldLayoutId id="2147483666" r:id="rId6"/>
    <p:sldLayoutId id="2147483667" r:id="rId7"/>
    <p:sldLayoutId id="2147483649" r:id="rId8"/>
    <p:sldLayoutId id="2147483660" r:id="rId9"/>
    <p:sldLayoutId id="2147483661" r:id="rId10"/>
    <p:sldLayoutId id="2147483662"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75034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6.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3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1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轻音乐、林雨-心情.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3784" y="483518"/>
            <a:ext cx="609600" cy="609600"/>
          </a:xfrm>
          <a:prstGeom prst="rect">
            <a:avLst/>
          </a:prstGeom>
        </p:spPr>
      </p:pic>
    </p:spTree>
    <p:extLst>
      <p:ext uri="{BB962C8B-B14F-4D97-AF65-F5344CB8AC3E}">
        <p14:creationId xmlns:p14="http://schemas.microsoft.com/office/powerpoint/2010/main" val="21374596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5892" y="1582972"/>
            <a:ext cx="1081403" cy="396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2292745" y="2661812"/>
            <a:ext cx="1106410" cy="3963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23928" y="3722694"/>
            <a:ext cx="1081404" cy="3963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5617768" y="2554217"/>
            <a:ext cx="1081406" cy="39639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490189" y="1123015"/>
            <a:ext cx="2412068" cy="1297246"/>
            <a:chOff x="1490189" y="1123015"/>
            <a:chExt cx="2412068" cy="1297246"/>
          </a:xfrm>
        </p:grpSpPr>
        <p:pic>
          <p:nvPicPr>
            <p:cNvPr id="6"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17" name="组合 16"/>
          <p:cNvGrpSpPr/>
          <p:nvPr/>
        </p:nvGrpSpPr>
        <p:grpSpPr>
          <a:xfrm>
            <a:off x="4754240" y="1123015"/>
            <a:ext cx="2412068" cy="1297246"/>
            <a:chOff x="1490189" y="1123015"/>
            <a:chExt cx="2412068" cy="1297246"/>
          </a:xfrm>
        </p:grpSpPr>
        <p:pic>
          <p:nvPicPr>
            <p:cNvPr id="18"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20" name="组合 19"/>
          <p:cNvGrpSpPr/>
          <p:nvPr/>
        </p:nvGrpSpPr>
        <p:grpSpPr>
          <a:xfrm>
            <a:off x="4754240" y="3295164"/>
            <a:ext cx="2412068" cy="1297246"/>
            <a:chOff x="1490189" y="1123015"/>
            <a:chExt cx="2412068" cy="1297246"/>
          </a:xfrm>
        </p:grpSpPr>
        <p:pic>
          <p:nvPicPr>
            <p:cNvPr id="21"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grpSp>
        <p:nvGrpSpPr>
          <p:cNvPr id="23" name="组合 22"/>
          <p:cNvGrpSpPr/>
          <p:nvPr/>
        </p:nvGrpSpPr>
        <p:grpSpPr>
          <a:xfrm>
            <a:off x="1639916" y="3295164"/>
            <a:ext cx="2412068" cy="1297246"/>
            <a:chOff x="1490189" y="1123015"/>
            <a:chExt cx="2412068" cy="1297246"/>
          </a:xfrm>
        </p:grpSpPr>
        <p:pic>
          <p:nvPicPr>
            <p:cNvPr id="24" name="Picture 2" descr="D:\png\0101000028865661_0003_图层-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130963" y="151955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grpSp>
      <p:sp>
        <p:nvSpPr>
          <p:cNvPr id="28" name="TextBox 27"/>
          <p:cNvSpPr txBox="1"/>
          <p:nvPr/>
        </p:nvSpPr>
        <p:spPr>
          <a:xfrm>
            <a:off x="3715161" y="2536842"/>
            <a:ext cx="1498937" cy="646331"/>
          </a:xfrm>
          <a:prstGeom prst="rect">
            <a:avLst/>
          </a:prstGeom>
          <a:noFill/>
        </p:spPr>
        <p:txBody>
          <a:bodyPr wrap="square" rtlCol="0">
            <a:spAutoFit/>
          </a:bodyPr>
          <a:lstStyle/>
          <a:p>
            <a:pPr algn="ctr"/>
            <a:r>
              <a:rPr lang="zh-CN" altLang="en-US" dirty="0" smtClean="0">
                <a:solidFill>
                  <a:sysClr val="windowText" lastClr="000000"/>
                </a:solidFill>
                <a:latin typeface="方正黑体简体" panose="03000509000000000000" pitchFamily="65" charset="-122"/>
                <a:ea typeface="方正黑体简体" panose="03000509000000000000" pitchFamily="65" charset="-122"/>
              </a:rPr>
              <a:t>点击输入标题文字</a:t>
            </a:r>
            <a:endParaRPr lang="en-US" altLang="zh-CN" dirty="0" smtClean="0">
              <a:solidFill>
                <a:sysClr val="windowText" lastClr="000000"/>
              </a:solidFill>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3277683024"/>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2500"/>
                            </p:stCondLst>
                            <p:childTnLst>
                              <p:par>
                                <p:cTn id="27" presetID="16" presetClass="entr" presetSubtype="37"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outVertical)">
                                      <p:cBhvr>
                                        <p:cTn id="29" dur="500"/>
                                        <p:tgtEl>
                                          <p:spTgt spid="20"/>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3500"/>
                            </p:stCondLst>
                            <p:childTnLst>
                              <p:par>
                                <p:cTn id="35" presetID="16" presetClass="entr" presetSubtype="37"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outVertical)">
                                      <p:cBhvr>
                                        <p:cTn id="37" dur="500"/>
                                        <p:tgtEl>
                                          <p:spTgt spid="23"/>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png\0101000028865661_0000_图层-2-副本-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26621">
            <a:off x="2942179" y="1315090"/>
            <a:ext cx="861113" cy="680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9" y="1658608"/>
            <a:ext cx="371068" cy="259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7421" y="1203598"/>
            <a:ext cx="507041" cy="498298"/>
          </a:xfrm>
          <a:prstGeom prst="rect">
            <a:avLst/>
          </a:prstGeom>
          <a:noFill/>
        </p:spPr>
        <p:txBody>
          <a:bodyPr wrap="none" rtlCol="0">
            <a:spAutoFit/>
          </a:bodyPr>
          <a:lstStyle/>
          <a:p>
            <a:r>
              <a:rPr lang="zh-CN" altLang="en-US" sz="3200" dirty="0">
                <a:latin typeface="★日文毛笔" panose="02000609000000000000" pitchFamily="49" charset="-128"/>
                <a:ea typeface="★日文毛笔" panose="02000609000000000000" pitchFamily="49" charset="-128"/>
              </a:rPr>
              <a:t>一</a:t>
            </a:r>
          </a:p>
        </p:txBody>
      </p:sp>
      <p:pic>
        <p:nvPicPr>
          <p:cNvPr id="26" name="Picture 11" descr="D:\png\2015010_0029_图层-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276" y="1763834"/>
            <a:ext cx="4464124" cy="13727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83968" y="1382952"/>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pic>
        <p:nvPicPr>
          <p:cNvPr id="11266" name="Picture 2" descr="D:\png\12-28_0001_下段飘带-副本-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5" y="2042648"/>
            <a:ext cx="2594324" cy="33792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png\0101000028865661_0000_图层-2-副本-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26621">
            <a:off x="2942179" y="2245215"/>
            <a:ext cx="861113" cy="6805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9" y="2588733"/>
            <a:ext cx="371068" cy="25915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3077421" y="2133723"/>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二</a:t>
            </a:r>
            <a:endParaRPr lang="zh-CN" altLang="en-US" sz="3200" dirty="0">
              <a:latin typeface="★日文毛笔" panose="02000609000000000000" pitchFamily="49" charset="-128"/>
              <a:ea typeface="★日文毛笔" panose="02000609000000000000" pitchFamily="49" charset="-128"/>
            </a:endParaRPr>
          </a:p>
        </p:txBody>
      </p:sp>
      <p:pic>
        <p:nvPicPr>
          <p:cNvPr id="37" name="Picture 11" descr="D:\png\2015010_0029_图层-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276" y="2693959"/>
            <a:ext cx="4464124" cy="13727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283968" y="2313077"/>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pic>
        <p:nvPicPr>
          <p:cNvPr id="39" name="Picture 6" descr="D:\png\0101000028865661_0000_图层-2-副本-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26621">
            <a:off x="2942179" y="3195243"/>
            <a:ext cx="861113" cy="6805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9" y="3538761"/>
            <a:ext cx="371068" cy="25915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3077421" y="3083751"/>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三</a:t>
            </a:r>
            <a:endParaRPr lang="zh-CN" altLang="en-US" sz="3200" dirty="0">
              <a:latin typeface="★日文毛笔" panose="02000609000000000000" pitchFamily="49" charset="-128"/>
              <a:ea typeface="★日文毛笔" panose="02000609000000000000" pitchFamily="49" charset="-128"/>
            </a:endParaRPr>
          </a:p>
        </p:txBody>
      </p:sp>
      <p:pic>
        <p:nvPicPr>
          <p:cNvPr id="42" name="Picture 11" descr="D:\png\2015010_0029_图层-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276" y="3643987"/>
            <a:ext cx="4464124" cy="13727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283968" y="3263105"/>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pic>
        <p:nvPicPr>
          <p:cNvPr id="44" name="Picture 6" descr="D:\png\0101000028865661_0000_图层-2-副本-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26621">
            <a:off x="2942179" y="4088064"/>
            <a:ext cx="861113" cy="6805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9" y="4431582"/>
            <a:ext cx="371068" cy="25915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077421" y="3976572"/>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四</a:t>
            </a:r>
            <a:endParaRPr lang="zh-CN" altLang="en-US" sz="3200" dirty="0">
              <a:latin typeface="★日文毛笔" panose="02000609000000000000" pitchFamily="49" charset="-128"/>
              <a:ea typeface="★日文毛笔" panose="02000609000000000000" pitchFamily="49" charset="-128"/>
            </a:endParaRPr>
          </a:p>
        </p:txBody>
      </p:sp>
      <p:pic>
        <p:nvPicPr>
          <p:cNvPr id="47" name="Picture 11" descr="D:\png\2015010_0029_图层-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276" y="4536808"/>
            <a:ext cx="4464124" cy="13727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283968" y="4155926"/>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spTree>
    <p:extLst>
      <p:ext uri="{BB962C8B-B14F-4D97-AF65-F5344CB8AC3E}">
        <p14:creationId xmlns:p14="http://schemas.microsoft.com/office/powerpoint/2010/main" val="4069779244"/>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52"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Scale>
                                      <p:cBhvr>
                                        <p:cTn id="33"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0"/>
                                        </p:tgtEl>
                                        <p:attrNameLst>
                                          <p:attrName>ppt_x</p:attrName>
                                          <p:attrName>ppt_y</p:attrName>
                                        </p:attrNameLst>
                                      </p:cBhvr>
                                    </p:animMotion>
                                    <p:animEffect transition="in" filter="fade">
                                      <p:cBhvr>
                                        <p:cTn id="35" dur="1000"/>
                                        <p:tgtEl>
                                          <p:spTgt spid="30"/>
                                        </p:tgtEl>
                                      </p:cBhvr>
                                    </p:animEffect>
                                  </p:childTnLst>
                                </p:cTn>
                              </p:par>
                            </p:childTnLst>
                          </p:cTn>
                        </p:par>
                        <p:par>
                          <p:cTn id="36" fill="hold">
                            <p:stCondLst>
                              <p:cond delay="4700"/>
                            </p:stCondLst>
                            <p:childTnLst>
                              <p:par>
                                <p:cTn id="37" presetID="53" presetClass="entr" presetSubtype="16"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par>
                          <p:cTn id="42" fill="hold">
                            <p:stCondLst>
                              <p:cond delay="52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par>
                          <p:cTn id="46" fill="hold">
                            <p:stCondLst>
                              <p:cond delay="5700"/>
                            </p:stCondLst>
                            <p:childTnLst>
                              <p:par>
                                <p:cTn id="47" presetID="53" presetClass="entr" presetSubtype="16"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62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par>
                          <p:cTn id="56" fill="hold">
                            <p:stCondLst>
                              <p:cond delay="6700"/>
                            </p:stCondLst>
                            <p:childTnLst>
                              <p:par>
                                <p:cTn id="57" presetID="52" presetClass="entr" presetSubtype="0" fill="hold" grpId="0" nodeType="afterEffect">
                                  <p:stCondLst>
                                    <p:cond delay="0"/>
                                  </p:stCondLst>
                                  <p:iterate type="lt">
                                    <p:tmPct val="10000"/>
                                  </p:iterate>
                                  <p:childTnLst>
                                    <p:set>
                                      <p:cBhvr>
                                        <p:cTn id="58" dur="1" fill="hold">
                                          <p:stCondLst>
                                            <p:cond delay="0"/>
                                          </p:stCondLst>
                                        </p:cTn>
                                        <p:tgtEl>
                                          <p:spTgt spid="38"/>
                                        </p:tgtEl>
                                        <p:attrNameLst>
                                          <p:attrName>style.visibility</p:attrName>
                                        </p:attrNameLst>
                                      </p:cBhvr>
                                      <p:to>
                                        <p:strVal val="visible"/>
                                      </p:to>
                                    </p:set>
                                    <p:animScale>
                                      <p:cBhvr>
                                        <p:cTn id="59"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38"/>
                                        </p:tgtEl>
                                        <p:attrNameLst>
                                          <p:attrName>ppt_x</p:attrName>
                                          <p:attrName>ppt_y</p:attrName>
                                        </p:attrNameLst>
                                      </p:cBhvr>
                                    </p:animMotion>
                                    <p:animEffect transition="in" filter="fade">
                                      <p:cBhvr>
                                        <p:cTn id="61" dur="1000"/>
                                        <p:tgtEl>
                                          <p:spTgt spid="38"/>
                                        </p:tgtEl>
                                      </p:cBhvr>
                                    </p:animEffect>
                                  </p:childTnLst>
                                </p:cTn>
                              </p:par>
                            </p:childTnLst>
                          </p:cTn>
                        </p:par>
                        <p:par>
                          <p:cTn id="62" fill="hold">
                            <p:stCondLst>
                              <p:cond delay="8400"/>
                            </p:stCondLst>
                            <p:childTnLst>
                              <p:par>
                                <p:cTn id="63" presetID="53" presetClass="entr" presetSubtype="16"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cTn>
                              </p:par>
                            </p:childTnLst>
                          </p:cTn>
                        </p:par>
                        <p:par>
                          <p:cTn id="68" fill="hold">
                            <p:stCondLst>
                              <p:cond delay="8900"/>
                            </p:stCondLst>
                            <p:childTnLst>
                              <p:par>
                                <p:cTn id="69" presetID="10" presetClass="entr" presetSubtype="0"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childTnLst>
                          </p:cTn>
                        </p:par>
                        <p:par>
                          <p:cTn id="72" fill="hold">
                            <p:stCondLst>
                              <p:cond delay="9400"/>
                            </p:stCondLst>
                            <p:childTnLst>
                              <p:par>
                                <p:cTn id="73" presetID="53" presetClass="entr" presetSubtype="16"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animEffect transition="in" filter="fade">
                                      <p:cBhvr>
                                        <p:cTn id="77" dur="500"/>
                                        <p:tgtEl>
                                          <p:spTgt spid="40"/>
                                        </p:tgtEl>
                                      </p:cBhvr>
                                    </p:animEffect>
                                  </p:childTnLst>
                                </p:cTn>
                              </p:par>
                            </p:childTnLst>
                          </p:cTn>
                        </p:par>
                        <p:par>
                          <p:cTn id="78" fill="hold">
                            <p:stCondLst>
                              <p:cond delay="9900"/>
                            </p:stCondLst>
                            <p:childTnLst>
                              <p:par>
                                <p:cTn id="79" presetID="22" presetClass="entr" presetSubtype="8"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childTnLst>
                          </p:cTn>
                        </p:par>
                        <p:par>
                          <p:cTn id="82" fill="hold">
                            <p:stCondLst>
                              <p:cond delay="10400"/>
                            </p:stCondLst>
                            <p:childTnLst>
                              <p:par>
                                <p:cTn id="83" presetID="52" presetClass="entr" presetSubtype="0" fill="hold" grpId="0" nodeType="afterEffect">
                                  <p:stCondLst>
                                    <p:cond delay="0"/>
                                  </p:stCondLst>
                                  <p:iterate type="lt">
                                    <p:tmPct val="10000"/>
                                  </p:iterate>
                                  <p:childTnLst>
                                    <p:set>
                                      <p:cBhvr>
                                        <p:cTn id="84" dur="1" fill="hold">
                                          <p:stCondLst>
                                            <p:cond delay="0"/>
                                          </p:stCondLst>
                                        </p:cTn>
                                        <p:tgtEl>
                                          <p:spTgt spid="43"/>
                                        </p:tgtEl>
                                        <p:attrNameLst>
                                          <p:attrName>style.visibility</p:attrName>
                                        </p:attrNameLst>
                                      </p:cBhvr>
                                      <p:to>
                                        <p:strVal val="visible"/>
                                      </p:to>
                                    </p:set>
                                    <p:animScale>
                                      <p:cBhvr>
                                        <p:cTn id="85"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6" dur="1000" decel="50000" fill="hold">
                                          <p:stCondLst>
                                            <p:cond delay="0"/>
                                          </p:stCondLst>
                                        </p:cTn>
                                        <p:tgtEl>
                                          <p:spTgt spid="43"/>
                                        </p:tgtEl>
                                        <p:attrNameLst>
                                          <p:attrName>ppt_x</p:attrName>
                                          <p:attrName>ppt_y</p:attrName>
                                        </p:attrNameLst>
                                      </p:cBhvr>
                                    </p:animMotion>
                                    <p:animEffect transition="in" filter="fade">
                                      <p:cBhvr>
                                        <p:cTn id="87" dur="1000"/>
                                        <p:tgtEl>
                                          <p:spTgt spid="43"/>
                                        </p:tgtEl>
                                      </p:cBhvr>
                                    </p:animEffect>
                                  </p:childTnLst>
                                </p:cTn>
                              </p:par>
                            </p:childTnLst>
                          </p:cTn>
                        </p:par>
                        <p:par>
                          <p:cTn id="88" fill="hold">
                            <p:stCondLst>
                              <p:cond delay="12100"/>
                            </p:stCondLst>
                            <p:childTnLst>
                              <p:par>
                                <p:cTn id="89" presetID="53" presetClass="entr" presetSubtype="16" fill="hold" nodeType="after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fltVal val="0"/>
                                          </p:val>
                                        </p:tav>
                                        <p:tav tm="100000">
                                          <p:val>
                                            <p:strVal val="#ppt_w"/>
                                          </p:val>
                                        </p:tav>
                                      </p:tavLst>
                                    </p:anim>
                                    <p:anim calcmode="lin" valueType="num">
                                      <p:cBhvr>
                                        <p:cTn id="92" dur="500" fill="hold"/>
                                        <p:tgtEl>
                                          <p:spTgt spid="44"/>
                                        </p:tgtEl>
                                        <p:attrNameLst>
                                          <p:attrName>ppt_h</p:attrName>
                                        </p:attrNameLst>
                                      </p:cBhvr>
                                      <p:tavLst>
                                        <p:tav tm="0">
                                          <p:val>
                                            <p:fltVal val="0"/>
                                          </p:val>
                                        </p:tav>
                                        <p:tav tm="100000">
                                          <p:val>
                                            <p:strVal val="#ppt_h"/>
                                          </p:val>
                                        </p:tav>
                                      </p:tavLst>
                                    </p:anim>
                                    <p:animEffect transition="in" filter="fade">
                                      <p:cBhvr>
                                        <p:cTn id="93" dur="500"/>
                                        <p:tgtEl>
                                          <p:spTgt spid="44"/>
                                        </p:tgtEl>
                                      </p:cBhvr>
                                    </p:animEffect>
                                  </p:childTnLst>
                                </p:cTn>
                              </p:par>
                            </p:childTnLst>
                          </p:cTn>
                        </p:par>
                        <p:par>
                          <p:cTn id="94" fill="hold">
                            <p:stCondLst>
                              <p:cond delay="12600"/>
                            </p:stCondLst>
                            <p:childTnLst>
                              <p:par>
                                <p:cTn id="95" presetID="10" presetClass="entr" presetSubtype="0"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par>
                          <p:cTn id="98" fill="hold">
                            <p:stCondLst>
                              <p:cond delay="13100"/>
                            </p:stCondLst>
                            <p:childTnLst>
                              <p:par>
                                <p:cTn id="99" presetID="53" presetClass="entr" presetSubtype="16" fill="hold" nodeType="after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p:cTn id="101" dur="500" fill="hold"/>
                                        <p:tgtEl>
                                          <p:spTgt spid="45"/>
                                        </p:tgtEl>
                                        <p:attrNameLst>
                                          <p:attrName>ppt_w</p:attrName>
                                        </p:attrNameLst>
                                      </p:cBhvr>
                                      <p:tavLst>
                                        <p:tav tm="0">
                                          <p:val>
                                            <p:fltVal val="0"/>
                                          </p:val>
                                        </p:tav>
                                        <p:tav tm="100000">
                                          <p:val>
                                            <p:strVal val="#ppt_w"/>
                                          </p:val>
                                        </p:tav>
                                      </p:tavLst>
                                    </p:anim>
                                    <p:anim calcmode="lin" valueType="num">
                                      <p:cBhvr>
                                        <p:cTn id="102" dur="500" fill="hold"/>
                                        <p:tgtEl>
                                          <p:spTgt spid="45"/>
                                        </p:tgtEl>
                                        <p:attrNameLst>
                                          <p:attrName>ppt_h</p:attrName>
                                        </p:attrNameLst>
                                      </p:cBhvr>
                                      <p:tavLst>
                                        <p:tav tm="0">
                                          <p:val>
                                            <p:fltVal val="0"/>
                                          </p:val>
                                        </p:tav>
                                        <p:tav tm="100000">
                                          <p:val>
                                            <p:strVal val="#ppt_h"/>
                                          </p:val>
                                        </p:tav>
                                      </p:tavLst>
                                    </p:anim>
                                    <p:animEffect transition="in" filter="fade">
                                      <p:cBhvr>
                                        <p:cTn id="103" dur="500"/>
                                        <p:tgtEl>
                                          <p:spTgt spid="45"/>
                                        </p:tgtEl>
                                      </p:cBhvr>
                                    </p:animEffect>
                                  </p:childTnLst>
                                </p:cTn>
                              </p:par>
                            </p:childTnLst>
                          </p:cTn>
                        </p:par>
                        <p:par>
                          <p:cTn id="104" fill="hold">
                            <p:stCondLst>
                              <p:cond delay="13600"/>
                            </p:stCondLst>
                            <p:childTnLst>
                              <p:par>
                                <p:cTn id="105" presetID="22" presetClass="entr" presetSubtype="8"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left)">
                                      <p:cBhvr>
                                        <p:cTn id="107" dur="500"/>
                                        <p:tgtEl>
                                          <p:spTgt spid="47"/>
                                        </p:tgtEl>
                                      </p:cBhvr>
                                    </p:animEffect>
                                  </p:childTnLst>
                                </p:cTn>
                              </p:par>
                            </p:childTnLst>
                          </p:cTn>
                        </p:par>
                        <p:par>
                          <p:cTn id="108" fill="hold">
                            <p:stCondLst>
                              <p:cond delay="14100"/>
                            </p:stCondLst>
                            <p:childTnLst>
                              <p:par>
                                <p:cTn id="109" presetID="52" presetClass="entr" presetSubtype="0" fill="hold" grpId="0" nodeType="afterEffect">
                                  <p:stCondLst>
                                    <p:cond delay="0"/>
                                  </p:stCondLst>
                                  <p:iterate type="lt">
                                    <p:tmPct val="10000"/>
                                  </p:iterate>
                                  <p:childTnLst>
                                    <p:set>
                                      <p:cBhvr>
                                        <p:cTn id="110" dur="1" fill="hold">
                                          <p:stCondLst>
                                            <p:cond delay="0"/>
                                          </p:stCondLst>
                                        </p:cTn>
                                        <p:tgtEl>
                                          <p:spTgt spid="48"/>
                                        </p:tgtEl>
                                        <p:attrNameLst>
                                          <p:attrName>style.visibility</p:attrName>
                                        </p:attrNameLst>
                                      </p:cBhvr>
                                      <p:to>
                                        <p:strVal val="visible"/>
                                      </p:to>
                                    </p:set>
                                    <p:animScale>
                                      <p:cBhvr>
                                        <p:cTn id="111" dur="10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2" dur="1000" decel="50000" fill="hold">
                                          <p:stCondLst>
                                            <p:cond delay="0"/>
                                          </p:stCondLst>
                                        </p:cTn>
                                        <p:tgtEl>
                                          <p:spTgt spid="48"/>
                                        </p:tgtEl>
                                        <p:attrNameLst>
                                          <p:attrName>ppt_x</p:attrName>
                                          <p:attrName>ppt_y</p:attrName>
                                        </p:attrNameLst>
                                      </p:cBhvr>
                                    </p:animMotion>
                                    <p:animEffect transition="in" filter="fade">
                                      <p:cBhvr>
                                        <p:cTn id="1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6" grpId="0"/>
      <p:bldP spid="38" grpId="0"/>
      <p:bldP spid="41" grpId="0"/>
      <p:bldP spid="43" grpId="0"/>
      <p:bldP spid="46"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100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2850" y="1799481"/>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0486" y="1785764"/>
            <a:ext cx="2194933" cy="21216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65499" y="1707654"/>
            <a:ext cx="2194933" cy="21216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80923" y="2355726"/>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0" name="TextBox 9"/>
          <p:cNvSpPr txBox="1"/>
          <p:nvPr/>
        </p:nvSpPr>
        <p:spPr>
          <a:xfrm>
            <a:off x="3961243"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11" name="TextBox 10"/>
          <p:cNvSpPr txBox="1"/>
          <p:nvPr/>
        </p:nvSpPr>
        <p:spPr>
          <a:xfrm>
            <a:off x="6913571" y="2343693"/>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pic>
        <p:nvPicPr>
          <p:cNvPr id="12"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2525433"/>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9804" y="2525432"/>
            <a:ext cx="918380" cy="467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C:\Users\liujicai01\Desktop\png\素材CNN-sccnn_0002_177293006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6977" y="0"/>
            <a:ext cx="2786497" cy="1632203"/>
          </a:xfrm>
          <a:prstGeom prst="rect">
            <a:avLst/>
          </a:prstGeom>
          <a:noFill/>
          <a:effectLst>
            <a:outerShdw blurRad="165100" dist="38100" dir="8100000" sx="101000" sy="101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7" descr="C:\Users\liujicai01\Desktop\png\素材CNN-sccnn_0002_17729300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0" y="3715775"/>
            <a:ext cx="2339752" cy="1370519"/>
          </a:xfrm>
          <a:prstGeom prst="rect">
            <a:avLst/>
          </a:prstGeom>
          <a:noFill/>
          <a:effectLst>
            <a:outerShdw blurRad="165100" dist="38100" dir="8100000" sx="101000" sy="101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746660"/>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15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600"/>
                                        <p:tgtEl>
                                          <p:spTgt spid="9"/>
                                        </p:tgtEl>
                                      </p:cBhvr>
                                    </p:animEffect>
                                  </p:childTnLst>
                                </p:cTn>
                              </p:par>
                            </p:childTnLst>
                          </p:cTn>
                        </p:par>
                        <p:par>
                          <p:cTn id="21" fill="hold">
                            <p:stCondLst>
                              <p:cond delay="21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26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3100"/>
                            </p:stCondLst>
                            <p:childTnLst>
                              <p:par>
                                <p:cTn id="34" presetID="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36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22" presetClass="entr" presetSubtype="8"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10444" y="1231549"/>
            <a:ext cx="3960440" cy="2095113"/>
            <a:chOff x="3635896" y="2859782"/>
            <a:chExt cx="3960440" cy="2095113"/>
          </a:xfrm>
        </p:grpSpPr>
        <p:pic>
          <p:nvPicPr>
            <p:cNvPr id="5" name="Picture 2" descr="D:\png\12-25_0000_图层-1.png"/>
            <p:cNvPicPr>
              <a:picLocks noChangeAspect="1" noChangeArrowheads="1"/>
            </p:cNvPicPr>
            <p:nvPr/>
          </p:nvPicPr>
          <p:blipFill rotWithShape="1">
            <a:blip r:embed="rId3">
              <a:clrChange>
                <a:clrFrom>
                  <a:srgbClr val="FFFFFF">
                    <a:alpha val="5882"/>
                  </a:srgbClr>
                </a:clrFrom>
                <a:clrTo>
                  <a:srgbClr val="FFFFFF">
                    <a:alpha val="0"/>
                  </a:srgbClr>
                </a:clrTo>
              </a:clrChange>
              <a:extLst>
                <a:ext uri="{28A0092B-C50C-407E-A947-70E740481C1C}">
                  <a14:useLocalDpi xmlns:a14="http://schemas.microsoft.com/office/drawing/2010/main" val="0"/>
                </a:ext>
              </a:extLst>
            </a:blip>
            <a:srcRect l="15468" t="20134" r="14269" b="27852"/>
            <a:stretch/>
          </p:blipFill>
          <p:spPr bwMode="auto">
            <a:xfrm>
              <a:off x="3635896" y="2859782"/>
              <a:ext cx="3960440" cy="2095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12-25_0000_图层-1.png"/>
            <p:cNvPicPr>
              <a:picLocks noChangeAspect="1" noChangeArrowheads="1"/>
            </p:cNvPicPr>
            <p:nvPr/>
          </p:nvPicPr>
          <p:blipFill rotWithShape="1">
            <a:blip r:embed="rId3">
              <a:clrChange>
                <a:clrFrom>
                  <a:srgbClr val="FFFFFF">
                    <a:alpha val="5882"/>
                  </a:srgbClr>
                </a:clrFrom>
                <a:clrTo>
                  <a:srgbClr val="FFFFFF">
                    <a:alpha val="0"/>
                  </a:srgbClr>
                </a:clrTo>
              </a:clrChange>
              <a:extLst>
                <a:ext uri="{28A0092B-C50C-407E-A947-70E740481C1C}">
                  <a14:useLocalDpi xmlns:a14="http://schemas.microsoft.com/office/drawing/2010/main" val="0"/>
                </a:ext>
              </a:extLst>
            </a:blip>
            <a:srcRect l="15468" t="20134" r="14269" b="27852"/>
            <a:stretch/>
          </p:blipFill>
          <p:spPr bwMode="auto">
            <a:xfrm>
              <a:off x="3635896" y="2859782"/>
              <a:ext cx="3960440" cy="20951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p:cNvSpPr/>
          <p:nvPr/>
        </p:nvSpPr>
        <p:spPr>
          <a:xfrm>
            <a:off x="2245940" y="1519581"/>
            <a:ext cx="2213992" cy="646331"/>
          </a:xfrm>
          <a:prstGeom prst="rect">
            <a:avLst/>
          </a:prstGeom>
        </p:spPr>
        <p:txBody>
          <a:bodyPr wrap="square">
            <a:spAutoFit/>
          </a:bodyPr>
          <a:lstStyle/>
          <a:p>
            <a:r>
              <a:rPr lang="zh-CN" altLang="en-US" dirty="0">
                <a:solidFill>
                  <a:schemeClr val="bg1"/>
                </a:solidFill>
                <a:latin typeface="方正黑体简体" panose="03000509000000000000" pitchFamily="65" charset="-122"/>
                <a:ea typeface="方正黑体简体" panose="03000509000000000000" pitchFamily="65" charset="-122"/>
              </a:rPr>
              <a:t>此处添加文本内容</a:t>
            </a:r>
          </a:p>
          <a:p>
            <a:r>
              <a:rPr lang="zh-CN" altLang="en-US" dirty="0">
                <a:solidFill>
                  <a:schemeClr val="bg1"/>
                </a:solidFill>
                <a:latin typeface="方正黑体简体" panose="03000509000000000000" pitchFamily="65" charset="-122"/>
                <a:ea typeface="方正黑体简体" panose="03000509000000000000" pitchFamily="65" charset="-122"/>
              </a:rPr>
              <a:t>此处添加文本内容</a:t>
            </a:r>
          </a:p>
        </p:txBody>
      </p:sp>
      <p:grpSp>
        <p:nvGrpSpPr>
          <p:cNvPr id="7" name="组合 6"/>
          <p:cNvGrpSpPr/>
          <p:nvPr/>
        </p:nvGrpSpPr>
        <p:grpSpPr>
          <a:xfrm>
            <a:off x="1907704" y="2787774"/>
            <a:ext cx="3960440" cy="2095113"/>
            <a:chOff x="3635896" y="2859782"/>
            <a:chExt cx="3960440" cy="2095113"/>
          </a:xfrm>
        </p:grpSpPr>
        <p:pic>
          <p:nvPicPr>
            <p:cNvPr id="8" name="Picture 2" descr="D:\png\12-25_0000_图层-1.png"/>
            <p:cNvPicPr>
              <a:picLocks noChangeAspect="1" noChangeArrowheads="1"/>
            </p:cNvPicPr>
            <p:nvPr/>
          </p:nvPicPr>
          <p:blipFill rotWithShape="1">
            <a:blip r:embed="rId3">
              <a:clrChange>
                <a:clrFrom>
                  <a:srgbClr val="FFFFFF">
                    <a:alpha val="5882"/>
                  </a:srgbClr>
                </a:clrFrom>
                <a:clrTo>
                  <a:srgbClr val="FFFFFF">
                    <a:alpha val="0"/>
                  </a:srgbClr>
                </a:clrTo>
              </a:clrChange>
              <a:extLst>
                <a:ext uri="{28A0092B-C50C-407E-A947-70E740481C1C}">
                  <a14:useLocalDpi xmlns:a14="http://schemas.microsoft.com/office/drawing/2010/main" val="0"/>
                </a:ext>
              </a:extLst>
            </a:blip>
            <a:srcRect l="15468" t="20134" r="14269" b="27852"/>
            <a:stretch/>
          </p:blipFill>
          <p:spPr bwMode="auto">
            <a:xfrm>
              <a:off x="3635896" y="2859782"/>
              <a:ext cx="3960440" cy="2095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12-25_0000_图层-1.png"/>
            <p:cNvPicPr>
              <a:picLocks noChangeAspect="1" noChangeArrowheads="1"/>
            </p:cNvPicPr>
            <p:nvPr/>
          </p:nvPicPr>
          <p:blipFill rotWithShape="1">
            <a:blip r:embed="rId3">
              <a:clrChange>
                <a:clrFrom>
                  <a:srgbClr val="FFFFFF">
                    <a:alpha val="5882"/>
                  </a:srgbClr>
                </a:clrFrom>
                <a:clrTo>
                  <a:srgbClr val="FFFFFF">
                    <a:alpha val="0"/>
                  </a:srgbClr>
                </a:clrTo>
              </a:clrChange>
              <a:extLst>
                <a:ext uri="{28A0092B-C50C-407E-A947-70E740481C1C}">
                  <a14:useLocalDpi xmlns:a14="http://schemas.microsoft.com/office/drawing/2010/main" val="0"/>
                </a:ext>
              </a:extLst>
            </a:blip>
            <a:srcRect l="15468" t="20134" r="14269" b="27852"/>
            <a:stretch/>
          </p:blipFill>
          <p:spPr bwMode="auto">
            <a:xfrm>
              <a:off x="3635896" y="2859782"/>
              <a:ext cx="3960440" cy="209511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矩形 9"/>
          <p:cNvSpPr/>
          <p:nvPr/>
        </p:nvSpPr>
        <p:spPr>
          <a:xfrm>
            <a:off x="2943200" y="3075806"/>
            <a:ext cx="2213992" cy="646331"/>
          </a:xfrm>
          <a:prstGeom prst="rect">
            <a:avLst/>
          </a:prstGeom>
        </p:spPr>
        <p:txBody>
          <a:bodyPr wrap="square">
            <a:spAutoFit/>
          </a:bodyPr>
          <a:lstStyle/>
          <a:p>
            <a:r>
              <a:rPr lang="zh-CN" altLang="en-US" dirty="0">
                <a:solidFill>
                  <a:schemeClr val="bg1"/>
                </a:solidFill>
                <a:latin typeface="方正黑体简体" panose="03000509000000000000" pitchFamily="65" charset="-122"/>
                <a:ea typeface="方正黑体简体" panose="03000509000000000000" pitchFamily="65" charset="-122"/>
              </a:rPr>
              <a:t>此处添加文本内容</a:t>
            </a:r>
          </a:p>
          <a:p>
            <a:r>
              <a:rPr lang="zh-CN" altLang="en-US" dirty="0">
                <a:solidFill>
                  <a:schemeClr val="bg1"/>
                </a:solidFill>
                <a:latin typeface="方正黑体简体" panose="03000509000000000000" pitchFamily="65" charset="-122"/>
                <a:ea typeface="方正黑体简体" panose="03000509000000000000" pitchFamily="65" charset="-122"/>
              </a:rPr>
              <a:t>此处添加文本内容</a:t>
            </a:r>
          </a:p>
        </p:txBody>
      </p:sp>
      <p:pic>
        <p:nvPicPr>
          <p:cNvPr id="12291" name="Picture 3" descr="D:\png\12-17_0002_图层-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355975" y="0"/>
            <a:ext cx="4806825" cy="214506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png\12-05_0026_图层-16-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264209" y="3326662"/>
            <a:ext cx="4990356" cy="1843766"/>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png\12-03_0002_鲤鱼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287" y="2021297"/>
            <a:ext cx="485775" cy="82867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png\12-03_0001_鲤鱼.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855" y="2536292"/>
            <a:ext cx="678450" cy="100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5047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1" presetClass="entr" presetSubtype="0" fill="hold" nodeType="afterEffect">
                                  <p:stCondLst>
                                    <p:cond delay="0"/>
                                  </p:stCondLst>
                                  <p:childTnLst>
                                    <p:set>
                                      <p:cBhvr>
                                        <p:cTn id="26" dur="1" fill="hold">
                                          <p:stCondLst>
                                            <p:cond delay="0"/>
                                          </p:stCondLst>
                                        </p:cTn>
                                        <p:tgtEl>
                                          <p:spTgt spid="12295"/>
                                        </p:tgtEl>
                                        <p:attrNameLst>
                                          <p:attrName>style.visibility</p:attrName>
                                        </p:attrNameLst>
                                      </p:cBhvr>
                                      <p:to>
                                        <p:strVal val="visible"/>
                                      </p:to>
                                    </p:set>
                                    <p:anim calcmode="lin" valueType="num">
                                      <p:cBhvr>
                                        <p:cTn id="27" dur="1000" fill="hold"/>
                                        <p:tgtEl>
                                          <p:spTgt spid="12295"/>
                                        </p:tgtEl>
                                        <p:attrNameLst>
                                          <p:attrName>ppt_w</p:attrName>
                                        </p:attrNameLst>
                                      </p:cBhvr>
                                      <p:tavLst>
                                        <p:tav tm="0">
                                          <p:val>
                                            <p:fltVal val="0"/>
                                          </p:val>
                                        </p:tav>
                                        <p:tav tm="100000">
                                          <p:val>
                                            <p:strVal val="#ppt_w"/>
                                          </p:val>
                                        </p:tav>
                                      </p:tavLst>
                                    </p:anim>
                                    <p:anim calcmode="lin" valueType="num">
                                      <p:cBhvr>
                                        <p:cTn id="28" dur="1000" fill="hold"/>
                                        <p:tgtEl>
                                          <p:spTgt spid="12295"/>
                                        </p:tgtEl>
                                        <p:attrNameLst>
                                          <p:attrName>ppt_h</p:attrName>
                                        </p:attrNameLst>
                                      </p:cBhvr>
                                      <p:tavLst>
                                        <p:tav tm="0">
                                          <p:val>
                                            <p:fltVal val="0"/>
                                          </p:val>
                                        </p:tav>
                                        <p:tav tm="100000">
                                          <p:val>
                                            <p:strVal val="#ppt_h"/>
                                          </p:val>
                                        </p:tav>
                                      </p:tavLst>
                                    </p:anim>
                                    <p:anim calcmode="lin" valueType="num">
                                      <p:cBhvr>
                                        <p:cTn id="29" dur="1000" fill="hold"/>
                                        <p:tgtEl>
                                          <p:spTgt spid="12295"/>
                                        </p:tgtEl>
                                        <p:attrNameLst>
                                          <p:attrName>style.rotation</p:attrName>
                                        </p:attrNameLst>
                                      </p:cBhvr>
                                      <p:tavLst>
                                        <p:tav tm="0">
                                          <p:val>
                                            <p:fltVal val="90"/>
                                          </p:val>
                                        </p:tav>
                                        <p:tav tm="100000">
                                          <p:val>
                                            <p:fltVal val="0"/>
                                          </p:val>
                                        </p:tav>
                                      </p:tavLst>
                                    </p:anim>
                                    <p:animEffect transition="in" filter="fade">
                                      <p:cBhvr>
                                        <p:cTn id="30" dur="1000"/>
                                        <p:tgtEl>
                                          <p:spTgt spid="12295"/>
                                        </p:tgtEl>
                                      </p:cBhvr>
                                    </p:animEffect>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12296"/>
                                        </p:tgtEl>
                                        <p:attrNameLst>
                                          <p:attrName>style.visibility</p:attrName>
                                        </p:attrNameLst>
                                      </p:cBhvr>
                                      <p:to>
                                        <p:strVal val="visible"/>
                                      </p:to>
                                    </p:set>
                                    <p:anim calcmode="lin" valueType="num">
                                      <p:cBhvr>
                                        <p:cTn id="34" dur="1000" fill="hold"/>
                                        <p:tgtEl>
                                          <p:spTgt spid="12296"/>
                                        </p:tgtEl>
                                        <p:attrNameLst>
                                          <p:attrName>ppt_w</p:attrName>
                                        </p:attrNameLst>
                                      </p:cBhvr>
                                      <p:tavLst>
                                        <p:tav tm="0">
                                          <p:val>
                                            <p:fltVal val="0"/>
                                          </p:val>
                                        </p:tav>
                                        <p:tav tm="100000">
                                          <p:val>
                                            <p:strVal val="#ppt_w"/>
                                          </p:val>
                                        </p:tav>
                                      </p:tavLst>
                                    </p:anim>
                                    <p:anim calcmode="lin" valueType="num">
                                      <p:cBhvr>
                                        <p:cTn id="35" dur="1000" fill="hold"/>
                                        <p:tgtEl>
                                          <p:spTgt spid="12296"/>
                                        </p:tgtEl>
                                        <p:attrNameLst>
                                          <p:attrName>ppt_h</p:attrName>
                                        </p:attrNameLst>
                                      </p:cBhvr>
                                      <p:tavLst>
                                        <p:tav tm="0">
                                          <p:val>
                                            <p:fltVal val="0"/>
                                          </p:val>
                                        </p:tav>
                                        <p:tav tm="100000">
                                          <p:val>
                                            <p:strVal val="#ppt_h"/>
                                          </p:val>
                                        </p:tav>
                                      </p:tavLst>
                                    </p:anim>
                                    <p:anim calcmode="lin" valueType="num">
                                      <p:cBhvr>
                                        <p:cTn id="36" dur="1000" fill="hold"/>
                                        <p:tgtEl>
                                          <p:spTgt spid="12296"/>
                                        </p:tgtEl>
                                        <p:attrNameLst>
                                          <p:attrName>style.rotation</p:attrName>
                                        </p:attrNameLst>
                                      </p:cBhvr>
                                      <p:tavLst>
                                        <p:tav tm="0">
                                          <p:val>
                                            <p:fltVal val="90"/>
                                          </p:val>
                                        </p:tav>
                                        <p:tav tm="100000">
                                          <p:val>
                                            <p:fltVal val="0"/>
                                          </p:val>
                                        </p:tav>
                                      </p:tavLst>
                                    </p:anim>
                                    <p:animEffect transition="in" filter="fade">
                                      <p:cBhvr>
                                        <p:cTn id="37" dur="10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188" y="1386544"/>
            <a:ext cx="2798589" cy="102583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png\12-05_0019__.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61"/>
          <a:stretch/>
        </p:blipFill>
        <p:spPr bwMode="auto">
          <a:xfrm>
            <a:off x="5321300" y="867135"/>
            <a:ext cx="2059012" cy="206465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5796136" y="1275606"/>
            <a:ext cx="1440160" cy="1200329"/>
          </a:xfrm>
          <a:prstGeom prst="rect">
            <a:avLst/>
          </a:prstGeom>
        </p:spPr>
        <p:txBody>
          <a:bodyPr wrap="square">
            <a:spAutoFit/>
          </a:bodyPr>
          <a:lstStyle/>
          <a:p>
            <a:r>
              <a:rPr lang="zh-CN" altLang="en-US" dirty="0" smtClean="0">
                <a:latin typeface="方正黑体简体" panose="03000509000000000000" pitchFamily="65" charset="-122"/>
                <a:ea typeface="方正黑体简体" panose="03000509000000000000" pitchFamily="65" charset="-122"/>
              </a:rPr>
              <a:t>单击此处添加文本内容单击此处添加文本内容</a:t>
            </a:r>
          </a:p>
        </p:txBody>
      </p:sp>
      <p:pic>
        <p:nvPicPr>
          <p:cNvPr id="13315" name="Picture 3" descr="D:\png\xiqi5g0202055808_0002_竹.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43825" y="1577860"/>
            <a:ext cx="2843616" cy="36381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188" y="3478843"/>
            <a:ext cx="2798589" cy="10258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png\12-05_0019__.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61"/>
          <a:stretch/>
        </p:blipFill>
        <p:spPr bwMode="auto">
          <a:xfrm>
            <a:off x="5321300" y="2959434"/>
            <a:ext cx="2059012" cy="2064655"/>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5796136" y="3367905"/>
            <a:ext cx="1440160" cy="1200329"/>
          </a:xfrm>
          <a:prstGeom prst="rect">
            <a:avLst/>
          </a:prstGeom>
        </p:spPr>
        <p:txBody>
          <a:bodyPr wrap="square">
            <a:spAutoFit/>
          </a:bodyPr>
          <a:lstStyle/>
          <a:p>
            <a:r>
              <a:rPr lang="zh-CN" altLang="en-US" dirty="0" smtClean="0">
                <a:latin typeface="方正黑体简体" panose="03000509000000000000" pitchFamily="65" charset="-122"/>
                <a:ea typeface="方正黑体简体" panose="03000509000000000000" pitchFamily="65" charset="-122"/>
              </a:rPr>
              <a:t>单击此处添加文本内容单击此处添加文本内容</a:t>
            </a:r>
          </a:p>
        </p:txBody>
      </p:sp>
    </p:spTree>
    <p:extLst>
      <p:ext uri="{BB962C8B-B14F-4D97-AF65-F5344CB8AC3E}">
        <p14:creationId xmlns:p14="http://schemas.microsoft.com/office/powerpoint/2010/main" val="376286802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par>
                                <p:cTn id="13" presetID="8" presetClass="emph" presetSubtype="0" fill="hold" nodeType="withEffect">
                                  <p:stCondLst>
                                    <p:cond delay="0"/>
                                  </p:stCondLst>
                                  <p:childTnLst>
                                    <p:animRot by="21600000">
                                      <p:cBhvr>
                                        <p:cTn id="14" dur="2000" fill="hold"/>
                                        <p:tgtEl>
                                          <p:spTgt spid="12290"/>
                                        </p:tgtEl>
                                        <p:attrNameLst>
                                          <p:attrName>r</p:attrName>
                                        </p:attrNameLst>
                                      </p:cBhvr>
                                    </p:animRot>
                                  </p:childTnLst>
                                </p:cTn>
                              </p:par>
                              <p:par>
                                <p:cTn id="15" presetID="10"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8" presetClass="emph" presetSubtype="0" fill="hold" nodeType="withEffect">
                                  <p:stCondLst>
                                    <p:cond delay="0"/>
                                  </p:stCondLst>
                                  <p:childTnLst>
                                    <p:animRot by="21600000">
                                      <p:cBhvr>
                                        <p:cTn id="28" dur="2000" fill="hold"/>
                                        <p:tgtEl>
                                          <p:spTgt spid="14"/>
                                        </p:tgtEl>
                                        <p:attrNameLst>
                                          <p:attrName>r</p:attrName>
                                        </p:attrNameLst>
                                      </p:cBhvr>
                                    </p:animRot>
                                  </p:childTnLst>
                                </p:cTn>
                              </p:par>
                              <p:par>
                                <p:cTn id="29" presetID="10" presetClass="entr" presetSubtype="0" fill="hold" grpId="0" nodeType="withEffect">
                                  <p:stCondLst>
                                    <p:cond delay="1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23066" y="2683835"/>
            <a:ext cx="1671764" cy="1688114"/>
            <a:chOff x="766638" y="2683835"/>
            <a:chExt cx="1671764" cy="1688114"/>
          </a:xfrm>
        </p:grpSpPr>
        <p:pic>
          <p:nvPicPr>
            <p:cNvPr id="4"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D:\png\2015007_0000_图层-1-拷贝-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215783"/>
            <a:ext cx="9433048" cy="216024"/>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559176"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Picture 2" descr="D:\png\010100009777_0002_图层-8.png"/>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3604403" y="824765"/>
            <a:ext cx="1473801" cy="13869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66838" y="3174690"/>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grpSp>
        <p:nvGrpSpPr>
          <p:cNvPr id="20" name="组合 19"/>
          <p:cNvGrpSpPr/>
          <p:nvPr/>
        </p:nvGrpSpPr>
        <p:grpSpPr>
          <a:xfrm>
            <a:off x="2484574" y="2683835"/>
            <a:ext cx="1671764" cy="1688114"/>
            <a:chOff x="766638" y="2683835"/>
            <a:chExt cx="1671764" cy="1688114"/>
          </a:xfrm>
        </p:grpSpPr>
        <p:pic>
          <p:nvPicPr>
            <p:cNvPr id="23"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矩形 24"/>
          <p:cNvSpPr/>
          <p:nvPr/>
        </p:nvSpPr>
        <p:spPr>
          <a:xfrm>
            <a:off x="3220684"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2928346" y="3174690"/>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grpSp>
        <p:nvGrpSpPr>
          <p:cNvPr id="27" name="组合 26"/>
          <p:cNvGrpSpPr/>
          <p:nvPr/>
        </p:nvGrpSpPr>
        <p:grpSpPr>
          <a:xfrm>
            <a:off x="4298750" y="2683835"/>
            <a:ext cx="1671764" cy="1688114"/>
            <a:chOff x="766638" y="2683835"/>
            <a:chExt cx="1671764" cy="1688114"/>
          </a:xfrm>
        </p:grpSpPr>
        <p:pic>
          <p:nvPicPr>
            <p:cNvPr id="28"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矩形 29"/>
          <p:cNvSpPr/>
          <p:nvPr/>
        </p:nvSpPr>
        <p:spPr>
          <a:xfrm>
            <a:off x="5034860"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4742522" y="3174690"/>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grpSp>
        <p:nvGrpSpPr>
          <p:cNvPr id="32" name="组合 31"/>
          <p:cNvGrpSpPr/>
          <p:nvPr/>
        </p:nvGrpSpPr>
        <p:grpSpPr>
          <a:xfrm>
            <a:off x="6140596" y="2683835"/>
            <a:ext cx="1671764" cy="1688114"/>
            <a:chOff x="766638" y="2683835"/>
            <a:chExt cx="1671764" cy="1688114"/>
          </a:xfrm>
        </p:grpSpPr>
        <p:pic>
          <p:nvPicPr>
            <p:cNvPr id="33"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png\0101000028865661_0001_图层-2-副本-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198686" y="2755843"/>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矩形 34"/>
          <p:cNvSpPr/>
          <p:nvPr/>
        </p:nvSpPr>
        <p:spPr>
          <a:xfrm>
            <a:off x="6876706" y="2323795"/>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584368" y="3174690"/>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添加</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smtClean="0">
                <a:latin typeface="方正黑体简体" panose="03000509000000000000" pitchFamily="65" charset="-122"/>
                <a:ea typeface="方正黑体简体" panose="03000509000000000000" pitchFamily="65" charset="-122"/>
              </a:rPr>
              <a:t>文字</a:t>
            </a:r>
            <a:endParaRPr lang="zh-CN" altLang="en-US" sz="2400" dirty="0">
              <a:latin typeface="方正黑体简体" panose="03000509000000000000" pitchFamily="65" charset="-122"/>
              <a:ea typeface="方正黑体简体" panose="03000509000000000000" pitchFamily="65" charset="-122"/>
            </a:endParaRPr>
          </a:p>
        </p:txBody>
      </p:sp>
      <p:sp>
        <p:nvSpPr>
          <p:cNvPr id="37" name="TextBox 36"/>
          <p:cNvSpPr txBox="1"/>
          <p:nvPr/>
        </p:nvSpPr>
        <p:spPr>
          <a:xfrm>
            <a:off x="3923928" y="1131590"/>
            <a:ext cx="800219" cy="830997"/>
          </a:xfrm>
          <a:prstGeom prst="rect">
            <a:avLst/>
          </a:prstGeom>
          <a:noFill/>
        </p:spPr>
        <p:txBody>
          <a:bodyPr wrap="none" rtlCol="0">
            <a:spAutoFit/>
          </a:bodyPr>
          <a:lstStyle/>
          <a:p>
            <a:r>
              <a:rPr lang="zh-CN" altLang="en-US" sz="2400" dirty="0" smtClean="0">
                <a:latin typeface="方正黑体简体" panose="03000509000000000000" pitchFamily="65" charset="-122"/>
                <a:ea typeface="方正黑体简体" panose="03000509000000000000" pitchFamily="65" charset="-122"/>
              </a:rPr>
              <a:t>标题</a:t>
            </a:r>
            <a:endParaRPr lang="en-US" altLang="zh-CN" sz="2400" dirty="0" smtClean="0">
              <a:latin typeface="方正黑体简体" panose="03000509000000000000" pitchFamily="65" charset="-122"/>
              <a:ea typeface="方正黑体简体" panose="03000509000000000000" pitchFamily="65" charset="-122"/>
            </a:endParaRPr>
          </a:p>
          <a:p>
            <a:r>
              <a:rPr lang="zh-CN" altLang="en-US" sz="2400" dirty="0">
                <a:latin typeface="方正黑体简体" panose="03000509000000000000" pitchFamily="65" charset="-122"/>
                <a:ea typeface="方正黑体简体" panose="03000509000000000000" pitchFamily="65" charset="-122"/>
              </a:rPr>
              <a:t>内容</a:t>
            </a:r>
            <a:endParaRPr lang="en-US" altLang="zh-CN" sz="2400" dirty="0" smtClean="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316194738"/>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2500"/>
                            </p:stCondLst>
                            <p:childTnLst>
                              <p:par>
                                <p:cTn id="24" presetID="21" presetClass="entr" presetSubtype="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500"/>
                                        <p:tgtEl>
                                          <p:spTgt spid="2"/>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3500"/>
                            </p:stCondLst>
                            <p:childTnLst>
                              <p:par>
                                <p:cTn id="32" presetID="22" presetClass="entr" presetSubtype="1"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4000"/>
                            </p:stCondLst>
                            <p:childTnLst>
                              <p:par>
                                <p:cTn id="36" presetID="21" presetClass="entr" presetSubtype="1"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500"/>
                                        <p:tgtEl>
                                          <p:spTgt spid="30"/>
                                        </p:tgtEl>
                                      </p:cBhvr>
                                    </p:animEffect>
                                  </p:childTnLst>
                                </p:cTn>
                              </p:par>
                            </p:childTnLst>
                          </p:cTn>
                        </p:par>
                        <p:par>
                          <p:cTn id="47" fill="hold">
                            <p:stCondLst>
                              <p:cond delay="5500"/>
                            </p:stCondLst>
                            <p:childTnLst>
                              <p:par>
                                <p:cTn id="48" presetID="21" presetClass="entr" presetSubtype="1"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heel(1)">
                                      <p:cBhvr>
                                        <p:cTn id="50" dur="500"/>
                                        <p:tgtEl>
                                          <p:spTgt spid="27"/>
                                        </p:tgtEl>
                                      </p:cBhvr>
                                    </p:animEffect>
                                  </p:childTnLst>
                                </p:cTn>
                              </p:par>
                            </p:childTnLst>
                          </p:cTn>
                        </p:par>
                        <p:par>
                          <p:cTn id="51" fill="hold">
                            <p:stCondLst>
                              <p:cond delay="60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par>
                          <p:cTn id="55" fill="hold">
                            <p:stCondLst>
                              <p:cond delay="6500"/>
                            </p:stCondLst>
                            <p:childTnLst>
                              <p:par>
                                <p:cTn id="56" presetID="22" presetClass="entr" presetSubtype="1"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up)">
                                      <p:cBhvr>
                                        <p:cTn id="58" dur="500"/>
                                        <p:tgtEl>
                                          <p:spTgt spid="35"/>
                                        </p:tgtEl>
                                      </p:cBhvr>
                                    </p:animEffect>
                                  </p:childTnLst>
                                </p:cTn>
                              </p:par>
                            </p:childTnLst>
                          </p:cTn>
                        </p:par>
                        <p:par>
                          <p:cTn id="59" fill="hold">
                            <p:stCondLst>
                              <p:cond delay="7000"/>
                            </p:stCondLst>
                            <p:childTnLst>
                              <p:par>
                                <p:cTn id="60" presetID="21" presetClass="entr" presetSubtype="1"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heel(1)">
                                      <p:cBhvr>
                                        <p:cTn id="62" dur="500"/>
                                        <p:tgtEl>
                                          <p:spTgt spid="32"/>
                                        </p:tgtEl>
                                      </p:cBhvr>
                                    </p:animEffect>
                                  </p:childTnLst>
                                </p:cTn>
                              </p:par>
                            </p:childTnLst>
                          </p:cTn>
                        </p:par>
                        <p:par>
                          <p:cTn id="63" fill="hold">
                            <p:stCondLst>
                              <p:cond delay="7500"/>
                            </p:stCondLst>
                            <p:childTnLst>
                              <p:par>
                                <p:cTn id="64" presetID="22" presetClass="entr" presetSubtype="8"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5" grpId="0" animBg="1"/>
      <p:bldP spid="26" grpId="0"/>
      <p:bldP spid="30" grpId="0" animBg="1"/>
      <p:bldP spid="31" grpId="0"/>
      <p:bldP spid="35" grpId="0" animBg="1"/>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ng\2015007_0000_图层-1-拷贝-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885333" y="2959274"/>
            <a:ext cx="3888432" cy="89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2015007_0000_图层-1-拷贝-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1647156" y="2959274"/>
            <a:ext cx="3888432" cy="89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2015007_0000_图层-1-拷贝-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4239444" y="2959274"/>
            <a:ext cx="3888432" cy="8904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230382"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p:txBody>
      </p:sp>
      <p:grpSp>
        <p:nvGrpSpPr>
          <p:cNvPr id="2" name="组合 1"/>
          <p:cNvGrpSpPr/>
          <p:nvPr/>
        </p:nvGrpSpPr>
        <p:grpSpPr>
          <a:xfrm>
            <a:off x="1801353" y="1474309"/>
            <a:ext cx="1020032" cy="1010554"/>
            <a:chOff x="1801353" y="1474309"/>
            <a:chExt cx="1020032" cy="1010554"/>
          </a:xfrm>
        </p:grpSpPr>
        <p:pic>
          <p:nvPicPr>
            <p:cNvPr id="4" name="Picture 6" descr="D:\png\0101000028865661_0000_图层-2-副本-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png\2015008_0006_素材天下网-sucaitianxia.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075507" y="1543314"/>
              <a:ext cx="595035" cy="584775"/>
            </a:xfrm>
            <a:prstGeom prst="rect">
              <a:avLst/>
            </a:prstGeom>
            <a:noFill/>
          </p:spPr>
          <p:txBody>
            <a:bodyPr wrap="none" rtlCol="0">
              <a:spAutoFit/>
            </a:bodyPr>
            <a:lstStyle/>
            <a:p>
              <a:r>
                <a:rPr lang="zh-CN" altLang="en-US" sz="3200" dirty="0">
                  <a:latin typeface="★日文毛笔" panose="02000609000000000000" pitchFamily="49" charset="-128"/>
                  <a:ea typeface="★日文毛笔" panose="02000609000000000000" pitchFamily="49" charset="-128"/>
                </a:rPr>
                <a:t>一</a:t>
              </a:r>
            </a:p>
          </p:txBody>
        </p:sp>
      </p:grpSp>
      <p:pic>
        <p:nvPicPr>
          <p:cNvPr id="1026" name="Picture 2" descr="L:\png\12-35_0003_图层-3.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865861" y="613644"/>
            <a:ext cx="2278139" cy="401905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3785005" y="2669307"/>
            <a:ext cx="2088232" cy="1846659"/>
          </a:xfrm>
          <a:prstGeom prst="rect">
            <a:avLst/>
          </a:prstGeom>
        </p:spPr>
        <p:txBody>
          <a:bodyPr wrap="square">
            <a:spAutoFit/>
          </a:bodyPr>
          <a:lstStyle/>
          <a:p>
            <a:pPr algn="ctr"/>
            <a:r>
              <a:rPr lang="zh-CN" altLang="en-US" b="1" dirty="0" smtClean="0">
                <a:latin typeface="方正黑体简体" panose="03000509000000000000" pitchFamily="65" charset="-122"/>
                <a:ea typeface="方正黑体简体" panose="03000509000000000000" pitchFamily="65" charset="-122"/>
              </a:rPr>
              <a:t>此处添加文本内容</a:t>
            </a: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latin typeface="方正黑体简体" panose="03000509000000000000" pitchFamily="65" charset="-122"/>
                <a:ea typeface="方正黑体简体" panose="03000509000000000000" pitchFamily="65" charset="-122"/>
              </a:rPr>
              <a:t>此处添加文本内容</a:t>
            </a:r>
          </a:p>
        </p:txBody>
      </p:sp>
      <p:grpSp>
        <p:nvGrpSpPr>
          <p:cNvPr id="17" name="组合 16"/>
          <p:cNvGrpSpPr/>
          <p:nvPr/>
        </p:nvGrpSpPr>
        <p:grpSpPr>
          <a:xfrm>
            <a:off x="4355976" y="1474309"/>
            <a:ext cx="1020032" cy="1010554"/>
            <a:chOff x="1801353" y="1474309"/>
            <a:chExt cx="1020032" cy="1010554"/>
          </a:xfrm>
        </p:grpSpPr>
        <p:pic>
          <p:nvPicPr>
            <p:cNvPr id="18" name="Picture 6" descr="D:\png\0101000028865661_0000_图层-2-副本-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26621">
              <a:off x="1916795" y="1580272"/>
              <a:ext cx="1010554" cy="7986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png\2015008_0006_素材天下网-sucaitianxia.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353" y="1983405"/>
              <a:ext cx="435465" cy="3041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075507" y="1543314"/>
              <a:ext cx="595035" cy="584775"/>
            </a:xfrm>
            <a:prstGeom prst="rect">
              <a:avLst/>
            </a:prstGeom>
            <a:noFill/>
          </p:spPr>
          <p:txBody>
            <a:bodyPr wrap="none" rtlCol="0">
              <a:spAutoFit/>
            </a:bodyPr>
            <a:lstStyle/>
            <a:p>
              <a:r>
                <a:rPr lang="zh-CN" altLang="en-US" sz="3200" dirty="0" smtClean="0">
                  <a:latin typeface="★日文毛笔" panose="02000609000000000000" pitchFamily="49" charset="-128"/>
                  <a:ea typeface="★日文毛笔" panose="02000609000000000000" pitchFamily="49" charset="-128"/>
                </a:rPr>
                <a:t>二</a:t>
              </a:r>
              <a:endParaRPr lang="zh-CN" altLang="en-US" sz="3200" dirty="0">
                <a:latin typeface="★日文毛笔" panose="02000609000000000000" pitchFamily="49" charset="-128"/>
                <a:ea typeface="★日文毛笔" panose="02000609000000000000" pitchFamily="49" charset="-128"/>
              </a:endParaRPr>
            </a:p>
          </p:txBody>
        </p:sp>
      </p:grpSp>
    </p:spTree>
    <p:extLst>
      <p:ext uri="{BB962C8B-B14F-4D97-AF65-F5344CB8AC3E}">
        <p14:creationId xmlns:p14="http://schemas.microsoft.com/office/powerpoint/2010/main" val="1739274791"/>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50" fill="hold"/>
                                        <p:tgtEl>
                                          <p:spTgt spid="8"/>
                                        </p:tgtEl>
                                        <p:attrNameLst>
                                          <p:attrName>ppt_x</p:attrName>
                                        </p:attrNameLst>
                                      </p:cBhvr>
                                      <p:tavLst>
                                        <p:tav tm="0">
                                          <p:val>
                                            <p:strVal val="#ppt_x"/>
                                          </p:val>
                                        </p:tav>
                                        <p:tav tm="100000">
                                          <p:val>
                                            <p:strVal val="#ppt_x"/>
                                          </p:val>
                                        </p:tav>
                                      </p:tavLst>
                                    </p:anim>
                                    <p:anim calcmode="lin" valueType="num">
                                      <p:cBhvr additive="base">
                                        <p:cTn id="13" dur="25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50" fill="hold"/>
                                        <p:tgtEl>
                                          <p:spTgt spid="9"/>
                                        </p:tgtEl>
                                        <p:attrNameLst>
                                          <p:attrName>ppt_x</p:attrName>
                                        </p:attrNameLst>
                                      </p:cBhvr>
                                      <p:tavLst>
                                        <p:tav tm="0">
                                          <p:val>
                                            <p:strVal val="#ppt_x"/>
                                          </p:val>
                                        </p:tav>
                                        <p:tav tm="100000">
                                          <p:val>
                                            <p:strVal val="#ppt_x"/>
                                          </p:val>
                                        </p:tav>
                                      </p:tavLst>
                                    </p:anim>
                                    <p:anim calcmode="lin" valueType="num">
                                      <p:cBhvr additive="base">
                                        <p:cTn id="18" dur="25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4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2250"/>
                            </p:stCondLst>
                            <p:childTnLst>
                              <p:par>
                                <p:cTn id="30" presetID="47"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3250"/>
                            </p:stCondLst>
                            <p:childTnLst>
                              <p:par>
                                <p:cTn id="36" presetID="22"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332448" y="313952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829722">
            <a:off x="3622640" y="2770390"/>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6_图层-2-副本-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39619">
            <a:off x="5120502" y="2770391"/>
            <a:ext cx="477575" cy="1338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4335066" y="1297380"/>
            <a:ext cx="477575" cy="1450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28865661_0006_图层-2-副本-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00000" flipV="1">
            <a:off x="3561961" y="1798902"/>
            <a:ext cx="517566" cy="133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0101000028865661_0006_图层-2-副本-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74915" flipV="1">
            <a:off x="5106704" y="1649611"/>
            <a:ext cx="477575" cy="1450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04173" y="987574"/>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2" name="TextBox 11"/>
          <p:cNvSpPr txBox="1"/>
          <p:nvPr/>
        </p:nvSpPr>
        <p:spPr>
          <a:xfrm>
            <a:off x="5934796"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3" name="TextBox 12"/>
          <p:cNvSpPr txBox="1"/>
          <p:nvPr/>
        </p:nvSpPr>
        <p:spPr>
          <a:xfrm>
            <a:off x="5934796"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4" name="TextBox 13"/>
          <p:cNvSpPr txBox="1"/>
          <p:nvPr/>
        </p:nvSpPr>
        <p:spPr>
          <a:xfrm>
            <a:off x="1701425" y="1831526"/>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5" name="TextBox 14"/>
          <p:cNvSpPr txBox="1"/>
          <p:nvPr/>
        </p:nvSpPr>
        <p:spPr>
          <a:xfrm>
            <a:off x="1859957" y="3540539"/>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3804173" y="4447603"/>
            <a:ext cx="1569660"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单击添加内容</a:t>
            </a:r>
            <a:endParaRPr lang="zh-CN" altLang="en-US" dirty="0">
              <a:latin typeface="方正粗圆简体" panose="03000509000000000000" pitchFamily="65" charset="-122"/>
              <a:ea typeface="方正粗圆简体" panose="03000509000000000000" pitchFamily="65" charset="-122"/>
            </a:endParaRPr>
          </a:p>
        </p:txBody>
      </p:sp>
      <p:pic>
        <p:nvPicPr>
          <p:cNvPr id="2053" name="Picture 5" descr="D:\png\a8802_0004_layer--3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9033" y="3178844"/>
            <a:ext cx="1209431" cy="17171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png\a8802_0004_layer--3副本.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00995">
            <a:off x="6337401" y="3952202"/>
            <a:ext cx="849391" cy="12059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png\12-01_0002_素材天下网-sucaitianxia.co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597" y="3569178"/>
            <a:ext cx="3115152" cy="157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41221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anim calcmode="lin" valueType="num">
                                      <p:cBhvr>
                                        <p:cTn id="57" dur="500" fill="hold"/>
                                        <p:tgtEl>
                                          <p:spTgt spid="13"/>
                                        </p:tgtEl>
                                        <p:attrNameLst>
                                          <p:attrName>ppt_x</p:attrName>
                                        </p:attrNameLst>
                                      </p:cBhvr>
                                      <p:tavLst>
                                        <p:tav tm="0">
                                          <p:val>
                                            <p:strVal val="#ppt_x"/>
                                          </p:val>
                                        </p:tav>
                                        <p:tav tm="100000">
                                          <p:val>
                                            <p:strVal val="#ppt_x"/>
                                          </p:val>
                                        </p:tav>
                                      </p:tavLst>
                                    </p:anim>
                                    <p:anim calcmode="lin" valueType="num">
                                      <p:cBhvr>
                                        <p:cTn id="58" dur="500" fill="hold"/>
                                        <p:tgtEl>
                                          <p:spTgt spid="13"/>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anim calcmode="lin" valueType="num">
                                      <p:cBhvr>
                                        <p:cTn id="63" dur="500" fill="hold"/>
                                        <p:tgtEl>
                                          <p:spTgt spid="16"/>
                                        </p:tgtEl>
                                        <p:attrNameLst>
                                          <p:attrName>ppt_x</p:attrName>
                                        </p:attrNameLst>
                                      </p:cBhvr>
                                      <p:tavLst>
                                        <p:tav tm="0">
                                          <p:val>
                                            <p:strVal val="#ppt_x"/>
                                          </p:val>
                                        </p:tav>
                                        <p:tav tm="100000">
                                          <p:val>
                                            <p:strVal val="#ppt_x"/>
                                          </p:val>
                                        </p:tav>
                                      </p:tavLst>
                                    </p:anim>
                                    <p:anim calcmode="lin" valueType="num">
                                      <p:cBhvr>
                                        <p:cTn id="64" dur="500" fill="hold"/>
                                        <p:tgtEl>
                                          <p:spTgt spid="16"/>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anim calcmode="lin" valueType="num">
                                      <p:cBhvr>
                                        <p:cTn id="69" dur="500" fill="hold"/>
                                        <p:tgtEl>
                                          <p:spTgt spid="15"/>
                                        </p:tgtEl>
                                        <p:attrNameLst>
                                          <p:attrName>ppt_x</p:attrName>
                                        </p:attrNameLst>
                                      </p:cBhvr>
                                      <p:tavLst>
                                        <p:tav tm="0">
                                          <p:val>
                                            <p:strVal val="#ppt_x"/>
                                          </p:val>
                                        </p:tav>
                                        <p:tav tm="100000">
                                          <p:val>
                                            <p:strVal val="#ppt_x"/>
                                          </p:val>
                                        </p:tav>
                                      </p:tavLst>
                                    </p:anim>
                                    <p:anim calcmode="lin" valueType="num">
                                      <p:cBhvr>
                                        <p:cTn id="70" dur="500" fill="hold"/>
                                        <p:tgtEl>
                                          <p:spTgt spid="15"/>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anim calcmode="lin" valueType="num">
                                      <p:cBhvr>
                                        <p:cTn id="75" dur="500" fill="hold"/>
                                        <p:tgtEl>
                                          <p:spTgt spid="14"/>
                                        </p:tgtEl>
                                        <p:attrNameLst>
                                          <p:attrName>ppt_x</p:attrName>
                                        </p:attrNameLst>
                                      </p:cBhvr>
                                      <p:tavLst>
                                        <p:tav tm="0">
                                          <p:val>
                                            <p:strVal val="#ppt_x"/>
                                          </p:val>
                                        </p:tav>
                                        <p:tav tm="100000">
                                          <p:val>
                                            <p:strVal val="#ppt_x"/>
                                          </p:val>
                                        </p:tav>
                                      </p:tavLst>
                                    </p:anim>
                                    <p:anim calcmode="lin" valueType="num">
                                      <p:cBhvr>
                                        <p:cTn id="76" dur="500" fill="hold"/>
                                        <p:tgtEl>
                                          <p:spTgt spid="14"/>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2" presetClass="entr" presetSubtype="3"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0-#ppt_h/2"/>
                                          </p:val>
                                        </p:tav>
                                        <p:tav tm="100000">
                                          <p:val>
                                            <p:strVal val="#ppt_y"/>
                                          </p:val>
                                        </p:tav>
                                      </p:tavLst>
                                    </p:anim>
                                  </p:childTnLst>
                                </p:cTn>
                              </p:par>
                            </p:childTnLst>
                          </p:cTn>
                        </p:par>
                        <p:par>
                          <p:cTn id="82" fill="hold">
                            <p:stCondLst>
                              <p:cond delay="4500"/>
                            </p:stCondLst>
                            <p:childTnLst>
                              <p:par>
                                <p:cTn id="83" presetID="2" presetClass="entr" presetSubtype="3" fill="hold" nodeType="afterEffect">
                                  <p:stCondLst>
                                    <p:cond delay="0"/>
                                  </p:stCondLst>
                                  <p:childTnLst>
                                    <p:set>
                                      <p:cBhvr>
                                        <p:cTn id="84" dur="1" fill="hold">
                                          <p:stCondLst>
                                            <p:cond delay="0"/>
                                          </p:stCondLst>
                                        </p:cTn>
                                        <p:tgtEl>
                                          <p:spTgt spid="2053"/>
                                        </p:tgtEl>
                                        <p:attrNameLst>
                                          <p:attrName>style.visibility</p:attrName>
                                        </p:attrNameLst>
                                      </p:cBhvr>
                                      <p:to>
                                        <p:strVal val="visible"/>
                                      </p:to>
                                    </p:set>
                                    <p:anim calcmode="lin" valueType="num">
                                      <p:cBhvr additive="base">
                                        <p:cTn id="85" dur="500" fill="hold"/>
                                        <p:tgtEl>
                                          <p:spTgt spid="2053"/>
                                        </p:tgtEl>
                                        <p:attrNameLst>
                                          <p:attrName>ppt_x</p:attrName>
                                        </p:attrNameLst>
                                      </p:cBhvr>
                                      <p:tavLst>
                                        <p:tav tm="0">
                                          <p:val>
                                            <p:strVal val="1+#ppt_w/2"/>
                                          </p:val>
                                        </p:tav>
                                        <p:tav tm="100000">
                                          <p:val>
                                            <p:strVal val="#ppt_x"/>
                                          </p:val>
                                        </p:tav>
                                      </p:tavLst>
                                    </p:anim>
                                    <p:anim calcmode="lin" valueType="num">
                                      <p:cBhvr additive="base">
                                        <p:cTn id="86"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570087" y="2322710"/>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13501" y="2322710"/>
            <a:ext cx="1061769" cy="600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5510" y="1980739"/>
            <a:ext cx="1273511" cy="72008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187624" y="1347614"/>
            <a:ext cx="2213992"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此处添加文本内容</a:t>
            </a:r>
          </a:p>
          <a:p>
            <a:r>
              <a:rPr lang="zh-CN" altLang="en-US" dirty="0">
                <a:latin typeface="方正黑体简体" panose="03000509000000000000" pitchFamily="65" charset="-122"/>
                <a:ea typeface="方正黑体简体" panose="03000509000000000000" pitchFamily="65" charset="-122"/>
              </a:rPr>
              <a:t>此处添加文本内容</a:t>
            </a:r>
          </a:p>
        </p:txBody>
      </p:sp>
      <p:sp>
        <p:nvSpPr>
          <p:cNvPr id="9" name="矩形 8"/>
          <p:cNvSpPr/>
          <p:nvPr/>
        </p:nvSpPr>
        <p:spPr>
          <a:xfrm>
            <a:off x="3347864" y="987574"/>
            <a:ext cx="2213992"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此处添加文本内容</a:t>
            </a:r>
          </a:p>
          <a:p>
            <a:r>
              <a:rPr lang="zh-CN" altLang="en-US" dirty="0">
                <a:latin typeface="方正黑体简体" panose="03000509000000000000" pitchFamily="65" charset="-122"/>
                <a:ea typeface="方正黑体简体" panose="03000509000000000000" pitchFamily="65" charset="-122"/>
              </a:rPr>
              <a:t>此处添加文本内容</a:t>
            </a:r>
          </a:p>
        </p:txBody>
      </p:sp>
      <p:sp>
        <p:nvSpPr>
          <p:cNvPr id="10" name="矩形 9"/>
          <p:cNvSpPr/>
          <p:nvPr/>
        </p:nvSpPr>
        <p:spPr>
          <a:xfrm>
            <a:off x="5746504" y="1347614"/>
            <a:ext cx="2213992"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此处添加文本内容</a:t>
            </a:r>
          </a:p>
          <a:p>
            <a:r>
              <a:rPr lang="zh-CN" altLang="en-US" dirty="0">
                <a:latin typeface="方正黑体简体" panose="03000509000000000000" pitchFamily="65" charset="-122"/>
                <a:ea typeface="方正黑体简体" panose="03000509000000000000" pitchFamily="65" charset="-122"/>
              </a:rPr>
              <a:t>此处添加文本内容</a:t>
            </a:r>
          </a:p>
        </p:txBody>
      </p:sp>
      <p:grpSp>
        <p:nvGrpSpPr>
          <p:cNvPr id="13" name="组合 12"/>
          <p:cNvGrpSpPr/>
          <p:nvPr/>
        </p:nvGrpSpPr>
        <p:grpSpPr>
          <a:xfrm>
            <a:off x="1115616" y="2844482"/>
            <a:ext cx="1970712" cy="1669743"/>
            <a:chOff x="1115616" y="2844482"/>
            <a:chExt cx="1970712" cy="1669743"/>
          </a:xfrm>
        </p:grpSpPr>
        <p:pic>
          <p:nvPicPr>
            <p:cNvPr id="2"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84125" y="3518534"/>
              <a:ext cx="1107996" cy="461665"/>
            </a:xfrm>
            <a:prstGeom prst="rect">
              <a:avLst/>
            </a:prstGeom>
            <a:noFill/>
          </p:spPr>
          <p:txBody>
            <a:bodyPr wrap="none" rtlCol="0">
              <a:spAutoFit/>
            </a:bodyPr>
            <a:lstStyle/>
            <a:p>
              <a:r>
                <a:rPr lang="zh-CN" altLang="en-US" sz="2400" dirty="0" smtClean="0">
                  <a:solidFill>
                    <a:schemeClr val="bg1"/>
                  </a:solidFill>
                  <a:latin typeface="方正黑体简体" panose="03000509000000000000" pitchFamily="65" charset="-122"/>
                  <a:ea typeface="方正黑体简体" panose="03000509000000000000" pitchFamily="65" charset="-122"/>
                </a:rPr>
                <a:t>标题一</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grpSp>
        <p:nvGrpSpPr>
          <p:cNvPr id="18" name="组合 17"/>
          <p:cNvGrpSpPr/>
          <p:nvPr/>
        </p:nvGrpSpPr>
        <p:grpSpPr>
          <a:xfrm>
            <a:off x="3275856" y="2570009"/>
            <a:ext cx="2232248" cy="1891337"/>
            <a:chOff x="3275856" y="2570009"/>
            <a:chExt cx="2232248" cy="1891337"/>
          </a:xfrm>
        </p:grpSpPr>
        <p:pic>
          <p:nvPicPr>
            <p:cNvPr id="3" name="Picture 5" descr="D:\png\画面与情绪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2570009"/>
              <a:ext cx="2232248" cy="18913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707904" y="3363838"/>
              <a:ext cx="1107996" cy="461665"/>
            </a:xfrm>
            <a:prstGeom prst="rect">
              <a:avLst/>
            </a:prstGeom>
            <a:noFill/>
          </p:spPr>
          <p:txBody>
            <a:bodyPr wrap="none" rtlCol="0">
              <a:spAutoFit/>
            </a:bodyPr>
            <a:lstStyle/>
            <a:p>
              <a:r>
                <a:rPr lang="zh-CN" altLang="en-US" sz="2400" dirty="0" smtClean="0">
                  <a:solidFill>
                    <a:schemeClr val="bg1"/>
                  </a:solidFill>
                  <a:latin typeface="方正黑体简体" panose="03000509000000000000" pitchFamily="65" charset="-122"/>
                  <a:ea typeface="方正黑体简体" panose="03000509000000000000" pitchFamily="65" charset="-122"/>
                </a:rPr>
                <a:t>标题二</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grpSp>
        <p:nvGrpSpPr>
          <p:cNvPr id="19" name="组合 18"/>
          <p:cNvGrpSpPr/>
          <p:nvPr/>
        </p:nvGrpSpPr>
        <p:grpSpPr>
          <a:xfrm>
            <a:off x="5868144" y="2844482"/>
            <a:ext cx="1970712" cy="1669743"/>
            <a:chOff x="5868144" y="2844482"/>
            <a:chExt cx="1970712" cy="1669743"/>
          </a:xfrm>
        </p:grpSpPr>
        <p:pic>
          <p:nvPicPr>
            <p:cNvPr id="4"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844482"/>
              <a:ext cx="1970712" cy="16697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228184" y="3518534"/>
              <a:ext cx="1107996" cy="461665"/>
            </a:xfrm>
            <a:prstGeom prst="rect">
              <a:avLst/>
            </a:prstGeom>
            <a:noFill/>
          </p:spPr>
          <p:txBody>
            <a:bodyPr wrap="none" rtlCol="0">
              <a:spAutoFit/>
            </a:bodyPr>
            <a:lstStyle/>
            <a:p>
              <a:r>
                <a:rPr lang="zh-CN" altLang="en-US" sz="2400" dirty="0" smtClean="0">
                  <a:solidFill>
                    <a:schemeClr val="bg1"/>
                  </a:solidFill>
                  <a:latin typeface="方正黑体简体" panose="03000509000000000000" pitchFamily="65" charset="-122"/>
                  <a:ea typeface="方正黑体简体" panose="03000509000000000000" pitchFamily="65" charset="-122"/>
                </a:rPr>
                <a:t>标题三</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pic>
        <p:nvPicPr>
          <p:cNvPr id="21"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flipH="1">
            <a:off x="1632936" y="-604683"/>
            <a:ext cx="1061772" cy="1257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0101000028865661_0007_图层-2-副本-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flipV="1">
            <a:off x="6249161" y="-615285"/>
            <a:ext cx="1061772" cy="1469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png\0101000028865661_0007_图层-2-副本-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flipH="1" flipV="1">
            <a:off x="3705509" y="-904305"/>
            <a:ext cx="1273516" cy="1607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ng\12-03_0011_图层-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641" y="4052996"/>
            <a:ext cx="561976" cy="6872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ng\12-03_0011_图层-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678813" flipH="1">
            <a:off x="3775844" y="4319559"/>
            <a:ext cx="724566" cy="8897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12-03_0011_图层-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678813" flipH="1">
            <a:off x="3016764" y="4439857"/>
            <a:ext cx="362283" cy="4448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C:\Users\liujicai01\Desktop\png\_0003_素材中国-sccnn.com.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9682" y="4458413"/>
            <a:ext cx="1308885" cy="56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227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1" presetClass="exit" presetSubtype="0" fill="hold" nodeType="withEffect">
                                  <p:stCondLst>
                                    <p:cond delay="300"/>
                                  </p:stCondLst>
                                  <p:childTnLst>
                                    <p:set>
                                      <p:cBhvr>
                                        <p:cTn id="10" dur="1" fill="hold">
                                          <p:stCondLst>
                                            <p:cond delay="0"/>
                                          </p:stCondLst>
                                        </p:cTn>
                                        <p:tgtEl>
                                          <p:spTgt spid="21"/>
                                        </p:tgtEl>
                                        <p:attrNameLst>
                                          <p:attrName>style.visibility</p:attrName>
                                        </p:attrNameLst>
                                      </p:cBhvr>
                                      <p:to>
                                        <p:strVal val="hidden"/>
                                      </p:to>
                                    </p:set>
                                  </p:childTnLst>
                                </p:cTn>
                              </p:par>
                              <p:par>
                                <p:cTn id="11" presetID="53" presetClass="entr" presetSubtype="16" fill="hold" nodeType="withEffect">
                                  <p:stCondLst>
                                    <p:cond delay="3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2" presetClass="exit" presetSubtype="4" fill="hold" nodeType="withEffect">
                                  <p:stCondLst>
                                    <p:cond delay="300"/>
                                  </p:stCondLst>
                                  <p:childTnLst>
                                    <p:anim calcmode="lin" valueType="num">
                                      <p:cBhvr additive="base">
                                        <p:cTn id="17" dur="500"/>
                                        <p:tgtEl>
                                          <p:spTgt spid="23"/>
                                        </p:tgtEl>
                                        <p:attrNameLst>
                                          <p:attrName>ppt_x</p:attrName>
                                        </p:attrNameLst>
                                      </p:cBhvr>
                                      <p:tavLst>
                                        <p:tav tm="0">
                                          <p:val>
                                            <p:strVal val="ppt_x"/>
                                          </p:val>
                                        </p:tav>
                                        <p:tav tm="100000">
                                          <p:val>
                                            <p:strVal val="ppt_x"/>
                                          </p:val>
                                        </p:tav>
                                      </p:tavLst>
                                    </p:anim>
                                    <p:anim calcmode="lin" valueType="num">
                                      <p:cBhvr additive="base">
                                        <p:cTn id="18" dur="500"/>
                                        <p:tgtEl>
                                          <p:spTgt spid="23"/>
                                        </p:tgtEl>
                                        <p:attrNameLst>
                                          <p:attrName>ppt_y</p:attrName>
                                        </p:attrNameLst>
                                      </p:cBhvr>
                                      <p:tavLst>
                                        <p:tav tm="0">
                                          <p:val>
                                            <p:strVal val="ppt_y"/>
                                          </p:val>
                                        </p:tav>
                                        <p:tav tm="100000">
                                          <p:val>
                                            <p:strVal val="1+ppt_h/2"/>
                                          </p:val>
                                        </p:tav>
                                      </p:tavLst>
                                    </p:anim>
                                    <p:set>
                                      <p:cBhvr>
                                        <p:cTn id="19" dur="1" fill="hold">
                                          <p:stCondLst>
                                            <p:cond delay="499"/>
                                          </p:stCondLst>
                                        </p:cTn>
                                        <p:tgtEl>
                                          <p:spTgt spid="23"/>
                                        </p:tgtEl>
                                        <p:attrNameLst>
                                          <p:attrName>style.visibility</p:attrName>
                                        </p:attrNameLst>
                                      </p:cBhvr>
                                      <p:to>
                                        <p:strVal val="hidden"/>
                                      </p:to>
                                    </p:set>
                                  </p:childTnLst>
                                </p:cTn>
                              </p:par>
                              <p:par>
                                <p:cTn id="20" presetID="1" presetClass="exit" presetSubtype="0" fill="hold" nodeType="withEffect">
                                  <p:stCondLst>
                                    <p:cond delay="600"/>
                                  </p:stCondLst>
                                  <p:childTnLst>
                                    <p:set>
                                      <p:cBhvr>
                                        <p:cTn id="21" dur="1" fill="hold">
                                          <p:stCondLst>
                                            <p:cond delay="0"/>
                                          </p:stCondLst>
                                        </p:cTn>
                                        <p:tgtEl>
                                          <p:spTgt spid="23"/>
                                        </p:tgtEl>
                                        <p:attrNameLst>
                                          <p:attrName>style.visibility</p:attrName>
                                        </p:attrNameLst>
                                      </p:cBhvr>
                                      <p:to>
                                        <p:strVal val="hidden"/>
                                      </p:to>
                                    </p:set>
                                  </p:childTnLst>
                                </p:cTn>
                              </p:par>
                              <p:par>
                                <p:cTn id="22" presetID="53" presetClass="entr" presetSubtype="16"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2" presetClass="exit" presetSubtype="4" fill="hold" nodeType="withEffect">
                                  <p:stCondLst>
                                    <p:cond delay="300"/>
                                  </p:stCondLst>
                                  <p:childTnLst>
                                    <p:anim calcmode="lin" valueType="num">
                                      <p:cBhvr additive="base">
                                        <p:cTn id="28" dur="500"/>
                                        <p:tgtEl>
                                          <p:spTgt spid="22"/>
                                        </p:tgtEl>
                                        <p:attrNameLst>
                                          <p:attrName>ppt_x</p:attrName>
                                        </p:attrNameLst>
                                      </p:cBhvr>
                                      <p:tavLst>
                                        <p:tav tm="0">
                                          <p:val>
                                            <p:strVal val="ppt_x"/>
                                          </p:val>
                                        </p:tav>
                                        <p:tav tm="100000">
                                          <p:val>
                                            <p:strVal val="ppt_x"/>
                                          </p:val>
                                        </p:tav>
                                      </p:tavLst>
                                    </p:anim>
                                    <p:anim calcmode="lin" valueType="num">
                                      <p:cBhvr additive="base">
                                        <p:cTn id="29" dur="500"/>
                                        <p:tgtEl>
                                          <p:spTgt spid="22"/>
                                        </p:tgtEl>
                                        <p:attrNameLst>
                                          <p:attrName>ppt_y</p:attrName>
                                        </p:attrNameLst>
                                      </p:cBhvr>
                                      <p:tavLst>
                                        <p:tav tm="0">
                                          <p:val>
                                            <p:strVal val="ppt_y"/>
                                          </p:val>
                                        </p:tav>
                                        <p:tav tm="100000">
                                          <p:val>
                                            <p:strVal val="1+ppt_h/2"/>
                                          </p:val>
                                        </p:tav>
                                      </p:tavLst>
                                    </p:anim>
                                    <p:set>
                                      <p:cBhvr>
                                        <p:cTn id="30" dur="1" fill="hold">
                                          <p:stCondLst>
                                            <p:cond delay="499"/>
                                          </p:stCondLst>
                                        </p:cTn>
                                        <p:tgtEl>
                                          <p:spTgt spid="22"/>
                                        </p:tgtEl>
                                        <p:attrNameLst>
                                          <p:attrName>style.visibility</p:attrName>
                                        </p:attrNameLst>
                                      </p:cBhvr>
                                      <p:to>
                                        <p:strVal val="hidden"/>
                                      </p:to>
                                    </p:set>
                                  </p:childTnLst>
                                </p:cTn>
                              </p:par>
                              <p:par>
                                <p:cTn id="31" presetID="1" presetClass="exit" presetSubtype="0" fill="hold" nodeType="withEffect">
                                  <p:stCondLst>
                                    <p:cond delay="600"/>
                                  </p:stCondLst>
                                  <p:childTnLst>
                                    <p:set>
                                      <p:cBhvr>
                                        <p:cTn id="32" dur="1" fill="hold">
                                          <p:stCondLst>
                                            <p:cond delay="0"/>
                                          </p:stCondLst>
                                        </p:cTn>
                                        <p:tgtEl>
                                          <p:spTgt spid="22"/>
                                        </p:tgtEl>
                                        <p:attrNameLst>
                                          <p:attrName>style.visibility</p:attrName>
                                        </p:attrNameLst>
                                      </p:cBhvr>
                                      <p:to>
                                        <p:strVal val="hidden"/>
                                      </p:to>
                                    </p:set>
                                  </p:childTnLst>
                                </p:cTn>
                              </p:par>
                              <p:par>
                                <p:cTn id="33" presetID="53" presetClass="entr" presetSubtype="16" fill="hold" nodeType="withEffect">
                                  <p:stCondLst>
                                    <p:cond delay="6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100"/>
                            </p:stCondLst>
                            <p:childTnLst>
                              <p:par>
                                <p:cTn id="39" presetID="42"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6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2100"/>
                            </p:stCondLst>
                            <p:childTnLst>
                              <p:par>
                                <p:cTn id="49" presetID="42"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anim calcmode="lin" valueType="num">
                                      <p:cBhvr>
                                        <p:cTn id="52" dur="500" fill="hold"/>
                                        <p:tgtEl>
                                          <p:spTgt spid="7"/>
                                        </p:tgtEl>
                                        <p:attrNameLst>
                                          <p:attrName>ppt_x</p:attrName>
                                        </p:attrNameLst>
                                      </p:cBhvr>
                                      <p:tavLst>
                                        <p:tav tm="0">
                                          <p:val>
                                            <p:strVal val="#ppt_x"/>
                                          </p:val>
                                        </p:tav>
                                        <p:tav tm="100000">
                                          <p:val>
                                            <p:strVal val="#ppt_x"/>
                                          </p:val>
                                        </p:tav>
                                      </p:tavLst>
                                    </p:anim>
                                    <p:anim calcmode="lin" valueType="num">
                                      <p:cBhvr>
                                        <p:cTn id="53" dur="5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2600"/>
                            </p:stCondLst>
                            <p:childTnLst>
                              <p:par>
                                <p:cTn id="55" presetID="10" presetClass="entr" presetSubtype="0"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par>
                          <p:cTn id="58" fill="hold">
                            <p:stCondLst>
                              <p:cond delay="3100"/>
                            </p:stCondLst>
                            <p:childTnLst>
                              <p:par>
                                <p:cTn id="59" presetID="42"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cTn>
                              </p:par>
                            </p:childTnLst>
                          </p:cTn>
                        </p:par>
                        <p:par>
                          <p:cTn id="64" fill="hold">
                            <p:stCondLst>
                              <p:cond delay="3600"/>
                            </p:stCondLst>
                            <p:childTnLst>
                              <p:par>
                                <p:cTn id="65" presetID="10"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png\2015008_0005_素材天下-sucaitianxia.com.png"/>
          <p:cNvPicPr>
            <a:picLocks noChangeAspect="1" noChangeArrowheads="1"/>
          </p:cNvPicPr>
          <p:nvPr/>
        </p:nvPicPr>
        <p:blipFill rotWithShape="1">
          <a:blip r:embed="rId3">
            <a:extLst>
              <a:ext uri="{28A0092B-C50C-407E-A947-70E740481C1C}">
                <a14:useLocalDpi xmlns:a14="http://schemas.microsoft.com/office/drawing/2010/main" val="0"/>
              </a:ext>
            </a:extLst>
          </a:blip>
          <a:srcRect l="4753" t="5720"/>
          <a:stretch/>
        </p:blipFill>
        <p:spPr bwMode="auto">
          <a:xfrm>
            <a:off x="755576" y="1059582"/>
            <a:ext cx="2655568" cy="25055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3120" y="1451504"/>
            <a:ext cx="1107996" cy="1200329"/>
          </a:xfrm>
          <a:prstGeom prst="rect">
            <a:avLst/>
          </a:prstGeom>
          <a:noFill/>
        </p:spPr>
        <p:txBody>
          <a:bodyPr wrap="none" rtlCol="0">
            <a:spAutoFit/>
          </a:bodyPr>
          <a:lstStyle/>
          <a:p>
            <a:r>
              <a:rPr lang="zh-CN" altLang="en-US" sz="7200" dirty="0" smtClean="0">
                <a:latin typeface="★日文毛笔" panose="02000609000000000000" pitchFamily="49" charset="-128"/>
                <a:ea typeface="★日文毛笔" panose="02000609000000000000" pitchFamily="49" charset="-128"/>
              </a:rPr>
              <a:t>前</a:t>
            </a:r>
            <a:endParaRPr lang="zh-CN" altLang="en-US" sz="7200" dirty="0">
              <a:latin typeface="★日文毛笔" panose="02000609000000000000" pitchFamily="49" charset="-128"/>
              <a:ea typeface="★日文毛笔" panose="02000609000000000000" pitchFamily="49" charset="-128"/>
            </a:endParaRPr>
          </a:p>
        </p:txBody>
      </p:sp>
      <p:sp>
        <p:nvSpPr>
          <p:cNvPr id="5" name="矩形 4"/>
          <p:cNvSpPr/>
          <p:nvPr/>
        </p:nvSpPr>
        <p:spPr>
          <a:xfrm>
            <a:off x="2127950" y="2051668"/>
            <a:ext cx="800219" cy="830997"/>
          </a:xfrm>
          <a:prstGeom prst="rect">
            <a:avLst/>
          </a:prstGeom>
        </p:spPr>
        <p:txBody>
          <a:bodyPr wrap="none">
            <a:spAutoFit/>
          </a:bodyPr>
          <a:lstStyle/>
          <a:p>
            <a:r>
              <a:rPr lang="zh-CN" altLang="en-US" sz="4800" dirty="0" smtClean="0">
                <a:latin typeface="★日文毛笔" panose="02000609000000000000" pitchFamily="49" charset="-128"/>
                <a:ea typeface="★日文毛笔" panose="02000609000000000000" pitchFamily="49" charset="-128"/>
              </a:rPr>
              <a:t>言</a:t>
            </a:r>
            <a:endParaRPr lang="zh-CN" altLang="en-US" sz="4800" dirty="0">
              <a:latin typeface="★日文毛笔" panose="02000609000000000000" pitchFamily="49" charset="-128"/>
              <a:ea typeface="★日文毛笔" panose="02000609000000000000" pitchFamily="49" charset="-128"/>
            </a:endParaRPr>
          </a:p>
        </p:txBody>
      </p:sp>
      <p:pic>
        <p:nvPicPr>
          <p:cNvPr id="3076"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9910" y="3129014"/>
            <a:ext cx="874467" cy="6107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png\0101000028865661_0001_图层-2-副本-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2552" y="1460657"/>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png\0101000028865661_0001_图层-2-副本-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261776" y="2465055"/>
            <a:ext cx="1239716" cy="161610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135730" y="2050213"/>
            <a:ext cx="3744416" cy="1477328"/>
          </a:xfrm>
          <a:prstGeom prst="rect">
            <a:avLst/>
          </a:prstGeom>
        </p:spPr>
        <p:txBody>
          <a:bodyPr wrap="square">
            <a:spAutoFit/>
          </a:bodyPr>
          <a:lstStyle/>
          <a:p>
            <a:r>
              <a:rPr lang="zh-CN" altLang="en-US" dirty="0" smtClean="0">
                <a:latin typeface="方正黑体简体" panose="03000509000000000000" pitchFamily="65" charset="-122"/>
                <a:ea typeface="方正黑体简体" panose="03000509000000000000" pitchFamily="65" charset="-122"/>
              </a:rPr>
              <a:t> 单击此处添加你的文本内容单击此处添加你的文本内容单击此处添加你的文本内容 单击此处添加你的文本内容 单击此处添加你的文本内容 单击此处添加你的文本内容 </a:t>
            </a:r>
          </a:p>
        </p:txBody>
      </p:sp>
      <p:pic>
        <p:nvPicPr>
          <p:cNvPr id="6147" name="Picture 3" descr="L:\png\12-16_0000_图层-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1628" y="89415"/>
            <a:ext cx="1632372" cy="27358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png\12-05_0003_图层-21-副本-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9910" y="3757637"/>
            <a:ext cx="2291152" cy="111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9670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par>
                                <p:cTn id="11" presetID="47" presetClass="entr" presetSubtype="0" fill="hold" grpId="0" nodeType="withEffect">
                                  <p:stCondLst>
                                    <p:cond delay="8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23" presetClass="entr" presetSubtype="16" fill="hold" nodeType="withEffect">
                                  <p:stCondLst>
                                    <p:cond delay="260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500" fill="hold"/>
                                        <p:tgtEl>
                                          <p:spTgt spid="3076"/>
                                        </p:tgtEl>
                                        <p:attrNameLst>
                                          <p:attrName>ppt_w</p:attrName>
                                        </p:attrNameLst>
                                      </p:cBhvr>
                                      <p:tavLst>
                                        <p:tav tm="0">
                                          <p:val>
                                            <p:fltVal val="0"/>
                                          </p:val>
                                        </p:tav>
                                        <p:tav tm="100000">
                                          <p:val>
                                            <p:strVal val="#ppt_w"/>
                                          </p:val>
                                        </p:tav>
                                      </p:tavLst>
                                    </p:anim>
                                    <p:anim calcmode="lin" valueType="num">
                                      <p:cBhvr>
                                        <p:cTn id="24" dur="500" fill="hold"/>
                                        <p:tgtEl>
                                          <p:spTgt spid="3076"/>
                                        </p:tgtEl>
                                        <p:attrNameLst>
                                          <p:attrName>ppt_h</p:attrName>
                                        </p:attrNameLst>
                                      </p:cBhvr>
                                      <p:tavLst>
                                        <p:tav tm="0">
                                          <p:val>
                                            <p:fltVal val="0"/>
                                          </p:val>
                                        </p:tav>
                                        <p:tav tm="100000">
                                          <p:val>
                                            <p:strVal val="#ppt_h"/>
                                          </p:val>
                                        </p:tav>
                                      </p:tavLst>
                                    </p:anim>
                                  </p:childTnLst>
                                </p:cTn>
                              </p:par>
                              <p:par>
                                <p:cTn id="25" presetID="22" presetClass="entr" presetSubtype="8" fill="hold" nodeType="withEffect">
                                  <p:stCondLst>
                                    <p:cond delay="3500"/>
                                  </p:stCondLst>
                                  <p:childTnLst>
                                    <p:set>
                                      <p:cBhvr>
                                        <p:cTn id="26" dur="1" fill="hold">
                                          <p:stCondLst>
                                            <p:cond delay="0"/>
                                          </p:stCondLst>
                                        </p:cTn>
                                        <p:tgtEl>
                                          <p:spTgt spid="3077"/>
                                        </p:tgtEl>
                                        <p:attrNameLst>
                                          <p:attrName>style.visibility</p:attrName>
                                        </p:attrNameLst>
                                      </p:cBhvr>
                                      <p:to>
                                        <p:strVal val="visible"/>
                                      </p:to>
                                    </p:set>
                                    <p:animEffect transition="in" filter="wipe(left)">
                                      <p:cBhvr>
                                        <p:cTn id="27" dur="250"/>
                                        <p:tgtEl>
                                          <p:spTgt spid="3077"/>
                                        </p:tgtEl>
                                      </p:cBhvr>
                                    </p:animEffect>
                                  </p:childTnLst>
                                </p:cTn>
                              </p:par>
                              <p:par>
                                <p:cTn id="28" presetID="22" presetClass="entr" presetSubtype="2" fill="hold" nodeType="withEffect">
                                  <p:stCondLst>
                                    <p:cond delay="350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250"/>
                                        <p:tgtEl>
                                          <p:spTgt spid="10"/>
                                        </p:tgtEl>
                                      </p:cBhvr>
                                    </p:animEffect>
                                  </p:childTnLst>
                                </p:cTn>
                              </p:par>
                              <p:par>
                                <p:cTn id="31" presetID="41" presetClass="entr" presetSubtype="0" fill="hold" grpId="1" nodeType="withEffect">
                                  <p:stCondLst>
                                    <p:cond delay="380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anim calcmode="lin" valueType="num">
                                      <p:cBhvr>
                                        <p:cTn id="3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
                                        </p:tgtEl>
                                      </p:cBhvr>
                                    </p:animEffect>
                                  </p:childTnLst>
                                </p:cTn>
                              </p:par>
                              <p:par>
                                <p:cTn id="38" presetID="53" presetClass="entr" presetSubtype="16" fill="hold" nodeType="withEffect">
                                  <p:stCondLst>
                                    <p:cond delay="2300"/>
                                  </p:stCondLst>
                                  <p:childTnLst>
                                    <p:set>
                                      <p:cBhvr>
                                        <p:cTn id="39" dur="1" fill="hold">
                                          <p:stCondLst>
                                            <p:cond delay="0"/>
                                          </p:stCondLst>
                                        </p:cTn>
                                        <p:tgtEl>
                                          <p:spTgt spid="6148"/>
                                        </p:tgtEl>
                                        <p:attrNameLst>
                                          <p:attrName>style.visibility</p:attrName>
                                        </p:attrNameLst>
                                      </p:cBhvr>
                                      <p:to>
                                        <p:strVal val="visible"/>
                                      </p:to>
                                    </p:set>
                                    <p:anim calcmode="lin" valueType="num">
                                      <p:cBhvr>
                                        <p:cTn id="40" dur="500" fill="hold"/>
                                        <p:tgtEl>
                                          <p:spTgt spid="6148"/>
                                        </p:tgtEl>
                                        <p:attrNameLst>
                                          <p:attrName>ppt_w</p:attrName>
                                        </p:attrNameLst>
                                      </p:cBhvr>
                                      <p:tavLst>
                                        <p:tav tm="0">
                                          <p:val>
                                            <p:fltVal val="0"/>
                                          </p:val>
                                        </p:tav>
                                        <p:tav tm="100000">
                                          <p:val>
                                            <p:strVal val="#ppt_w"/>
                                          </p:val>
                                        </p:tav>
                                      </p:tavLst>
                                    </p:anim>
                                    <p:anim calcmode="lin" valueType="num">
                                      <p:cBhvr>
                                        <p:cTn id="41" dur="500" fill="hold"/>
                                        <p:tgtEl>
                                          <p:spTgt spid="6148"/>
                                        </p:tgtEl>
                                        <p:attrNameLst>
                                          <p:attrName>ppt_h</p:attrName>
                                        </p:attrNameLst>
                                      </p:cBhvr>
                                      <p:tavLst>
                                        <p:tav tm="0">
                                          <p:val>
                                            <p:fltVal val="0"/>
                                          </p:val>
                                        </p:tav>
                                        <p:tav tm="100000">
                                          <p:val>
                                            <p:strVal val="#ppt_h"/>
                                          </p:val>
                                        </p:tav>
                                      </p:tavLst>
                                    </p:anim>
                                    <p:animEffect transition="in" filter="fade">
                                      <p:cBhvr>
                                        <p:cTn id="4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756518"/>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g.hiphotos.baidu.com/zhidao/pic/item/9f510fb30f2442a77fb08aefd143ad4bd1130239.jpg"/>
          <p:cNvPicPr>
            <a:picLocks noChangeAspect="1" noChangeArrowheads="1"/>
          </p:cNvPicPr>
          <p:nvPr/>
        </p:nvPicPr>
        <p:blipFill rotWithShape="1">
          <a:blip r:embed="rId3" cstate="email">
            <a:clrChange>
              <a:clrFrom>
                <a:srgbClr val="FFFFFF"/>
              </a:clrFrom>
              <a:clrTo>
                <a:srgbClr val="FFFFFF">
                  <a:alpha val="0"/>
                </a:srgbClr>
              </a:clrTo>
            </a:clrChange>
            <a:grayscl/>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p:blipFill>
        <p:spPr bwMode="auto">
          <a:xfrm>
            <a:off x="1043608" y="1073249"/>
            <a:ext cx="6768752" cy="3676551"/>
          </a:xfrm>
          <a:prstGeom prst="rect">
            <a:avLst/>
          </a:prstGeom>
          <a:noFill/>
          <a:extLst>
            <a:ext uri="{909E8E84-426E-40DD-AFC4-6F175D3DCCD1}">
              <a14:hiddenFill xmlns:a14="http://schemas.microsoft.com/office/drawing/2010/main">
                <a:solidFill>
                  <a:srgbClr val="FFFFFF"/>
                </a:solidFill>
              </a14:hiddenFill>
            </a:ext>
          </a:extLst>
        </p:spPr>
      </p:pic>
      <p:sp>
        <p:nvSpPr>
          <p:cNvPr id="5" name="同心圆 4"/>
          <p:cNvSpPr/>
          <p:nvPr/>
        </p:nvSpPr>
        <p:spPr>
          <a:xfrm>
            <a:off x="6012160" y="2427734"/>
            <a:ext cx="144016" cy="144016"/>
          </a:xfrm>
          <a:prstGeom prst="donu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同心圆 5"/>
          <p:cNvSpPr/>
          <p:nvPr/>
        </p:nvSpPr>
        <p:spPr>
          <a:xfrm>
            <a:off x="4427984" y="3003798"/>
            <a:ext cx="144016" cy="144016"/>
          </a:xfrm>
          <a:prstGeom prst="donu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同心圆 6"/>
          <p:cNvSpPr/>
          <p:nvPr/>
        </p:nvSpPr>
        <p:spPr>
          <a:xfrm>
            <a:off x="2123728" y="2139702"/>
            <a:ext cx="144016" cy="144016"/>
          </a:xfrm>
          <a:prstGeom prst="donu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同心圆 7"/>
          <p:cNvSpPr/>
          <p:nvPr/>
        </p:nvSpPr>
        <p:spPr>
          <a:xfrm>
            <a:off x="7164288" y="1779662"/>
            <a:ext cx="144016" cy="144016"/>
          </a:xfrm>
          <a:prstGeom prst="donu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同心圆 8"/>
          <p:cNvSpPr/>
          <p:nvPr/>
        </p:nvSpPr>
        <p:spPr>
          <a:xfrm>
            <a:off x="5220072" y="1851670"/>
            <a:ext cx="144016" cy="144016"/>
          </a:xfrm>
          <a:prstGeom prst="donu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同心圆 9"/>
          <p:cNvSpPr/>
          <p:nvPr/>
        </p:nvSpPr>
        <p:spPr>
          <a:xfrm>
            <a:off x="3059832" y="3579862"/>
            <a:ext cx="144016" cy="144016"/>
          </a:xfrm>
          <a:prstGeom prst="donu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485304082"/>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1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16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1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6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41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a:off x="1799845" y="2249287"/>
            <a:ext cx="576064" cy="86409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445512" y="3146712"/>
            <a:ext cx="1008112" cy="39233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5533744" y="2350912"/>
            <a:ext cx="1008112" cy="39233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780001" y="4259104"/>
            <a:ext cx="2069976" cy="646331"/>
          </a:xfrm>
          <a:prstGeom prst="rect">
            <a:avLst/>
          </a:prstGeom>
        </p:spPr>
        <p:txBody>
          <a:bodyPr wrap="square">
            <a:spAutoFit/>
          </a:bodyPr>
          <a:lstStyle/>
          <a:p>
            <a:pPr algn="ctr"/>
            <a:r>
              <a:rPr lang="zh-CN" altLang="en-US" dirty="0" smtClean="0">
                <a:latin typeface="方正黑体简体" panose="03000509000000000000" pitchFamily="65" charset="-122"/>
                <a:ea typeface="方正黑体简体" panose="03000509000000000000" pitchFamily="65" charset="-122"/>
              </a:rPr>
              <a:t>此处添加文本内容</a:t>
            </a:r>
          </a:p>
          <a:p>
            <a:pPr algn="ctr"/>
            <a:r>
              <a:rPr lang="zh-CN" altLang="en-US" dirty="0" smtClean="0">
                <a:latin typeface="方正黑体简体" panose="03000509000000000000" pitchFamily="65" charset="-122"/>
                <a:ea typeface="方正黑体简体" panose="03000509000000000000" pitchFamily="65" charset="-122"/>
              </a:rPr>
              <a:t>此处添加文本内容</a:t>
            </a:r>
          </a:p>
        </p:txBody>
      </p:sp>
      <p:sp>
        <p:nvSpPr>
          <p:cNvPr id="29" name="矩形 28"/>
          <p:cNvSpPr/>
          <p:nvPr/>
        </p:nvSpPr>
        <p:spPr>
          <a:xfrm>
            <a:off x="3967824" y="3635441"/>
            <a:ext cx="2069976" cy="646331"/>
          </a:xfrm>
          <a:prstGeom prst="rect">
            <a:avLst/>
          </a:prstGeom>
        </p:spPr>
        <p:txBody>
          <a:bodyPr wrap="square">
            <a:spAutoFit/>
          </a:bodyPr>
          <a:lstStyle/>
          <a:p>
            <a:pPr algn="ctr"/>
            <a:r>
              <a:rPr lang="zh-CN" altLang="en-US" dirty="0" smtClean="0">
                <a:latin typeface="方正黑体简体" panose="03000509000000000000" pitchFamily="65" charset="-122"/>
                <a:ea typeface="方正黑体简体" panose="03000509000000000000" pitchFamily="65" charset="-122"/>
              </a:rPr>
              <a:t>此处添加文本内容</a:t>
            </a:r>
          </a:p>
          <a:p>
            <a:pPr algn="ctr"/>
            <a:r>
              <a:rPr lang="zh-CN" altLang="en-US" dirty="0" smtClean="0">
                <a:latin typeface="方正黑体简体" panose="03000509000000000000" pitchFamily="65" charset="-122"/>
                <a:ea typeface="方正黑体简体" panose="03000509000000000000" pitchFamily="65" charset="-122"/>
              </a:rPr>
              <a:t>此处添加文本内容</a:t>
            </a:r>
          </a:p>
        </p:txBody>
      </p:sp>
      <p:sp>
        <p:nvSpPr>
          <p:cNvPr id="30" name="矩形 29"/>
          <p:cNvSpPr/>
          <p:nvPr/>
        </p:nvSpPr>
        <p:spPr>
          <a:xfrm>
            <a:off x="6066729" y="2881213"/>
            <a:ext cx="2069976" cy="646331"/>
          </a:xfrm>
          <a:prstGeom prst="rect">
            <a:avLst/>
          </a:prstGeom>
        </p:spPr>
        <p:txBody>
          <a:bodyPr wrap="square">
            <a:spAutoFit/>
          </a:bodyPr>
          <a:lstStyle/>
          <a:p>
            <a:pPr algn="ctr"/>
            <a:r>
              <a:rPr lang="zh-CN" altLang="en-US" dirty="0" smtClean="0">
                <a:latin typeface="方正黑体简体" panose="03000509000000000000" pitchFamily="65" charset="-122"/>
                <a:ea typeface="方正黑体简体" panose="03000509000000000000" pitchFamily="65" charset="-122"/>
              </a:rPr>
              <a:t>此处添加文本内容</a:t>
            </a:r>
          </a:p>
          <a:p>
            <a:pPr algn="ctr"/>
            <a:r>
              <a:rPr lang="zh-CN" altLang="en-US" dirty="0" smtClean="0">
                <a:latin typeface="方正黑体简体" panose="03000509000000000000" pitchFamily="65" charset="-122"/>
                <a:ea typeface="方正黑体简体" panose="03000509000000000000" pitchFamily="65" charset="-122"/>
              </a:rPr>
              <a:t>此处添加文本内容</a:t>
            </a:r>
          </a:p>
        </p:txBody>
      </p:sp>
      <p:sp>
        <p:nvSpPr>
          <p:cNvPr id="31" name="矩形 30"/>
          <p:cNvSpPr/>
          <p:nvPr/>
        </p:nvSpPr>
        <p:spPr>
          <a:xfrm>
            <a:off x="2359841" y="1394584"/>
            <a:ext cx="2069976" cy="646331"/>
          </a:xfrm>
          <a:prstGeom prst="rect">
            <a:avLst/>
          </a:prstGeom>
        </p:spPr>
        <p:txBody>
          <a:bodyPr wrap="square">
            <a:spAutoFit/>
          </a:bodyPr>
          <a:lstStyle/>
          <a:p>
            <a:pPr algn="ctr"/>
            <a:r>
              <a:rPr lang="zh-CN" altLang="en-US" dirty="0" smtClean="0">
                <a:latin typeface="方正黑体简体" panose="03000509000000000000" pitchFamily="65" charset="-122"/>
                <a:ea typeface="方正黑体简体" panose="03000509000000000000" pitchFamily="65" charset="-122"/>
              </a:rPr>
              <a:t>此处添加文本内容</a:t>
            </a:r>
          </a:p>
          <a:p>
            <a:pPr algn="ctr"/>
            <a:r>
              <a:rPr lang="zh-CN" altLang="en-US" dirty="0" smtClean="0">
                <a:latin typeface="方正黑体简体" panose="03000509000000000000" pitchFamily="65" charset="-122"/>
                <a:ea typeface="方正黑体简体" panose="03000509000000000000" pitchFamily="65" charset="-122"/>
              </a:rPr>
              <a:t>此处添加文本内容</a:t>
            </a:r>
          </a:p>
        </p:txBody>
      </p:sp>
      <p:grpSp>
        <p:nvGrpSpPr>
          <p:cNvPr id="2" name="组合 1"/>
          <p:cNvGrpSpPr/>
          <p:nvPr/>
        </p:nvGrpSpPr>
        <p:grpSpPr>
          <a:xfrm>
            <a:off x="971600" y="1275606"/>
            <a:ext cx="1277491" cy="1116124"/>
            <a:chOff x="620886" y="1115978"/>
            <a:chExt cx="1277491" cy="1116124"/>
          </a:xfrm>
        </p:grpSpPr>
        <p:pic>
          <p:nvPicPr>
            <p:cNvPr id="5"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55576" y="1419622"/>
              <a:ext cx="870751" cy="461665"/>
            </a:xfrm>
            <a:prstGeom prst="rect">
              <a:avLst/>
            </a:prstGeom>
            <a:noFill/>
          </p:spPr>
          <p:txBody>
            <a:bodyPr wrap="none" rtlCol="0">
              <a:spAutoFit/>
            </a:bodyPr>
            <a:lstStyle/>
            <a:p>
              <a:r>
                <a:rPr lang="en-US" altLang="zh-CN" sz="2400" dirty="0" smtClean="0">
                  <a:solidFill>
                    <a:schemeClr val="bg1"/>
                  </a:solidFill>
                  <a:latin typeface="方正黑体简体" panose="03000509000000000000" pitchFamily="65" charset="-122"/>
                  <a:ea typeface="方正黑体简体" panose="03000509000000000000" pitchFamily="65" charset="-122"/>
                </a:rPr>
                <a:t>2012</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grpSp>
        <p:nvGrpSpPr>
          <p:cNvPr id="27" name="组合 26"/>
          <p:cNvGrpSpPr/>
          <p:nvPr/>
        </p:nvGrpSpPr>
        <p:grpSpPr>
          <a:xfrm>
            <a:off x="2117338" y="2980982"/>
            <a:ext cx="1277491" cy="1116124"/>
            <a:chOff x="620886" y="1115978"/>
            <a:chExt cx="1277491" cy="1116124"/>
          </a:xfrm>
        </p:grpSpPr>
        <p:pic>
          <p:nvPicPr>
            <p:cNvPr id="28"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755576" y="1419622"/>
              <a:ext cx="870751" cy="461665"/>
            </a:xfrm>
            <a:prstGeom prst="rect">
              <a:avLst/>
            </a:prstGeom>
            <a:noFill/>
          </p:spPr>
          <p:txBody>
            <a:bodyPr wrap="none" rtlCol="0">
              <a:spAutoFit/>
            </a:bodyPr>
            <a:lstStyle/>
            <a:p>
              <a:r>
                <a:rPr lang="en-US" altLang="zh-CN" sz="2400" dirty="0" smtClean="0">
                  <a:solidFill>
                    <a:schemeClr val="bg1"/>
                  </a:solidFill>
                  <a:latin typeface="方正黑体简体" panose="03000509000000000000" pitchFamily="65" charset="-122"/>
                  <a:ea typeface="方正黑体简体" panose="03000509000000000000" pitchFamily="65" charset="-122"/>
                </a:rPr>
                <a:t>2013</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grpSp>
        <p:nvGrpSpPr>
          <p:cNvPr id="34" name="组合 33"/>
          <p:cNvGrpSpPr/>
          <p:nvPr/>
        </p:nvGrpSpPr>
        <p:grpSpPr>
          <a:xfrm>
            <a:off x="4256253" y="2455956"/>
            <a:ext cx="1277491" cy="1116124"/>
            <a:chOff x="620886" y="1115978"/>
            <a:chExt cx="1277491" cy="1116124"/>
          </a:xfrm>
        </p:grpSpPr>
        <p:pic>
          <p:nvPicPr>
            <p:cNvPr id="35"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11602" y="1419622"/>
              <a:ext cx="870751" cy="461665"/>
            </a:xfrm>
            <a:prstGeom prst="rect">
              <a:avLst/>
            </a:prstGeom>
            <a:noFill/>
          </p:spPr>
          <p:txBody>
            <a:bodyPr wrap="none" rtlCol="0">
              <a:spAutoFit/>
            </a:bodyPr>
            <a:lstStyle/>
            <a:p>
              <a:r>
                <a:rPr lang="en-US" altLang="zh-CN" sz="2400" dirty="0" smtClean="0">
                  <a:solidFill>
                    <a:schemeClr val="bg1"/>
                  </a:solidFill>
                  <a:latin typeface="方正黑体简体" panose="03000509000000000000" pitchFamily="65" charset="-122"/>
                  <a:ea typeface="方正黑体简体" panose="03000509000000000000" pitchFamily="65" charset="-122"/>
                </a:rPr>
                <a:t>2014</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grpSp>
        <p:nvGrpSpPr>
          <p:cNvPr id="38" name="组合 37"/>
          <p:cNvGrpSpPr/>
          <p:nvPr/>
        </p:nvGrpSpPr>
        <p:grpSpPr>
          <a:xfrm>
            <a:off x="6462972" y="1565211"/>
            <a:ext cx="1277491" cy="1116124"/>
            <a:chOff x="620886" y="1115978"/>
            <a:chExt cx="1277491" cy="1116124"/>
          </a:xfrm>
        </p:grpSpPr>
        <p:pic>
          <p:nvPicPr>
            <p:cNvPr id="39"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png\0101000028865661_0004_图层-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6" y="1115978"/>
              <a:ext cx="1277491" cy="111612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811602" y="1419622"/>
              <a:ext cx="870751" cy="461665"/>
            </a:xfrm>
            <a:prstGeom prst="rect">
              <a:avLst/>
            </a:prstGeom>
            <a:noFill/>
          </p:spPr>
          <p:txBody>
            <a:bodyPr wrap="none" rtlCol="0">
              <a:spAutoFit/>
            </a:bodyPr>
            <a:lstStyle/>
            <a:p>
              <a:r>
                <a:rPr lang="en-US" altLang="zh-CN" sz="2400" dirty="0" smtClean="0">
                  <a:solidFill>
                    <a:schemeClr val="bg1"/>
                  </a:solidFill>
                  <a:latin typeface="方正黑体简体" panose="03000509000000000000" pitchFamily="65" charset="-122"/>
                  <a:ea typeface="方正黑体简体" panose="03000509000000000000" pitchFamily="65" charset="-122"/>
                </a:rPr>
                <a:t>2014</a:t>
              </a:r>
              <a:endParaRPr lang="zh-CN" altLang="en-US" sz="2400" dirty="0">
                <a:solidFill>
                  <a:schemeClr val="bg1"/>
                </a:solidFill>
                <a:latin typeface="方正黑体简体" panose="03000509000000000000" pitchFamily="65" charset="-122"/>
                <a:ea typeface="方正黑体简体" panose="03000509000000000000" pitchFamily="65" charset="-122"/>
              </a:endParaRPr>
            </a:p>
          </p:txBody>
        </p:sp>
      </p:grpSp>
      <p:pic>
        <p:nvPicPr>
          <p:cNvPr id="4100" name="Picture 4" descr="D:\png\2015sd55fs006_0001_fl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76047"/>
            <a:ext cx="3254760" cy="205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383689"/>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fltVal val="0"/>
                                          </p:val>
                                        </p:tav>
                                        <p:tav tm="100000">
                                          <p:val>
                                            <p:strVal val="#ppt_w"/>
                                          </p:val>
                                        </p:tav>
                                      </p:tavLst>
                                    </p:anim>
                                    <p:anim calcmode="lin" valueType="num">
                                      <p:cBhvr>
                                        <p:cTn id="23" dur="1000" fill="hold"/>
                                        <p:tgtEl>
                                          <p:spTgt spid="27"/>
                                        </p:tgtEl>
                                        <p:attrNameLst>
                                          <p:attrName>ppt_h</p:attrName>
                                        </p:attrNameLst>
                                      </p:cBhvr>
                                      <p:tavLst>
                                        <p:tav tm="0">
                                          <p:val>
                                            <p:fltVal val="0"/>
                                          </p:val>
                                        </p:tav>
                                        <p:tav tm="100000">
                                          <p:val>
                                            <p:strVal val="#ppt_h"/>
                                          </p:val>
                                        </p:tav>
                                      </p:tavLst>
                                    </p:anim>
                                    <p:anim calcmode="lin" valueType="num">
                                      <p:cBhvr>
                                        <p:cTn id="24" dur="1000" fill="hold"/>
                                        <p:tgtEl>
                                          <p:spTgt spid="27"/>
                                        </p:tgtEl>
                                        <p:attrNameLst>
                                          <p:attrName>style.rotation</p:attrName>
                                        </p:attrNameLst>
                                      </p:cBhvr>
                                      <p:tavLst>
                                        <p:tav tm="0">
                                          <p:val>
                                            <p:fltVal val="90"/>
                                          </p:val>
                                        </p:tav>
                                        <p:tav tm="100000">
                                          <p:val>
                                            <p:fltVal val="0"/>
                                          </p:val>
                                        </p:tav>
                                      </p:tavLst>
                                    </p:anim>
                                    <p:animEffect transition="in" filter="fade">
                                      <p:cBhvr>
                                        <p:cTn id="25" dur="1000"/>
                                        <p:tgtEl>
                                          <p:spTgt spid="27"/>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4000"/>
                            </p:stCondLst>
                            <p:childTnLst>
                              <p:par>
                                <p:cTn id="35" presetID="31"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1000" fill="hold"/>
                                        <p:tgtEl>
                                          <p:spTgt spid="34"/>
                                        </p:tgtEl>
                                        <p:attrNameLst>
                                          <p:attrName>ppt_w</p:attrName>
                                        </p:attrNameLst>
                                      </p:cBhvr>
                                      <p:tavLst>
                                        <p:tav tm="0">
                                          <p:val>
                                            <p:fltVal val="0"/>
                                          </p:val>
                                        </p:tav>
                                        <p:tav tm="100000">
                                          <p:val>
                                            <p:strVal val="#ppt_w"/>
                                          </p:val>
                                        </p:tav>
                                      </p:tavLst>
                                    </p:anim>
                                    <p:anim calcmode="lin" valueType="num">
                                      <p:cBhvr>
                                        <p:cTn id="38" dur="1000" fill="hold"/>
                                        <p:tgtEl>
                                          <p:spTgt spid="34"/>
                                        </p:tgtEl>
                                        <p:attrNameLst>
                                          <p:attrName>ppt_h</p:attrName>
                                        </p:attrNameLst>
                                      </p:cBhvr>
                                      <p:tavLst>
                                        <p:tav tm="0">
                                          <p:val>
                                            <p:fltVal val="0"/>
                                          </p:val>
                                        </p:tav>
                                        <p:tav tm="100000">
                                          <p:val>
                                            <p:strVal val="#ppt_h"/>
                                          </p:val>
                                        </p:tav>
                                      </p:tavLst>
                                    </p:anim>
                                    <p:anim calcmode="lin" valueType="num">
                                      <p:cBhvr>
                                        <p:cTn id="39" dur="1000" fill="hold"/>
                                        <p:tgtEl>
                                          <p:spTgt spid="34"/>
                                        </p:tgtEl>
                                        <p:attrNameLst>
                                          <p:attrName>style.rotation</p:attrName>
                                        </p:attrNameLst>
                                      </p:cBhvr>
                                      <p:tavLst>
                                        <p:tav tm="0">
                                          <p:val>
                                            <p:fltVal val="90"/>
                                          </p:val>
                                        </p:tav>
                                        <p:tav tm="100000">
                                          <p:val>
                                            <p:fltVal val="0"/>
                                          </p:val>
                                        </p:tav>
                                      </p:tavLst>
                                    </p:anim>
                                    <p:animEffect transition="in" filter="fade">
                                      <p:cBhvr>
                                        <p:cTn id="40" dur="1000"/>
                                        <p:tgtEl>
                                          <p:spTgt spid="34"/>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par>
                          <p:cTn id="45" fill="hold">
                            <p:stCondLst>
                              <p:cond delay="5500"/>
                            </p:stCondLst>
                            <p:childTnLst>
                              <p:par>
                                <p:cTn id="46" presetID="22" presetClass="entr" presetSubtype="8"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p:stCondLst>
                              <p:cond delay="6000"/>
                            </p:stCondLst>
                            <p:childTnLst>
                              <p:par>
                                <p:cTn id="50" presetID="31" presetClass="entr" presetSubtype="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fltVal val="0"/>
                                          </p:val>
                                        </p:tav>
                                        <p:tav tm="100000">
                                          <p:val>
                                            <p:strVal val="#ppt_w"/>
                                          </p:val>
                                        </p:tav>
                                      </p:tavLst>
                                    </p:anim>
                                    <p:anim calcmode="lin" valueType="num">
                                      <p:cBhvr>
                                        <p:cTn id="53" dur="1000" fill="hold"/>
                                        <p:tgtEl>
                                          <p:spTgt spid="38"/>
                                        </p:tgtEl>
                                        <p:attrNameLst>
                                          <p:attrName>ppt_h</p:attrName>
                                        </p:attrNameLst>
                                      </p:cBhvr>
                                      <p:tavLst>
                                        <p:tav tm="0">
                                          <p:val>
                                            <p:fltVal val="0"/>
                                          </p:val>
                                        </p:tav>
                                        <p:tav tm="100000">
                                          <p:val>
                                            <p:strVal val="#ppt_h"/>
                                          </p:val>
                                        </p:tav>
                                      </p:tavLst>
                                    </p:anim>
                                    <p:anim calcmode="lin" valueType="num">
                                      <p:cBhvr>
                                        <p:cTn id="54" dur="1000" fill="hold"/>
                                        <p:tgtEl>
                                          <p:spTgt spid="38"/>
                                        </p:tgtEl>
                                        <p:attrNameLst>
                                          <p:attrName>style.rotation</p:attrName>
                                        </p:attrNameLst>
                                      </p:cBhvr>
                                      <p:tavLst>
                                        <p:tav tm="0">
                                          <p:val>
                                            <p:fltVal val="90"/>
                                          </p:val>
                                        </p:tav>
                                        <p:tav tm="100000">
                                          <p:val>
                                            <p:fltVal val="0"/>
                                          </p:val>
                                        </p:tav>
                                      </p:tavLst>
                                    </p:anim>
                                    <p:animEffect transition="in" filter="fade">
                                      <p:cBhvr>
                                        <p:cTn id="55" dur="1000"/>
                                        <p:tgtEl>
                                          <p:spTgt spid="38"/>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D:\png\12-12_0001_图层-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7613"/>
            <a:ext cx="3344581" cy="31250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png\12-12_0000_图层-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624" y="1712641"/>
            <a:ext cx="2443477" cy="229093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png\aa01_0006_图层-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655688"/>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0" y="1286356"/>
            <a:ext cx="295465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pic>
        <p:nvPicPr>
          <p:cNvPr id="14" name="Picture 4" descr="D:\png\aa01_0006_图层-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2457068"/>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572000" y="2087736"/>
            <a:ext cx="295465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pic>
        <p:nvPicPr>
          <p:cNvPr id="16" name="Picture 4" descr="D:\png\aa01_0006_图层-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278838"/>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72000" y="2909506"/>
            <a:ext cx="295465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pic>
        <p:nvPicPr>
          <p:cNvPr id="18" name="Picture 4" descr="D:\png\aa01_0006_图层-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4081425"/>
            <a:ext cx="4248472" cy="14650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572000" y="3712093"/>
            <a:ext cx="295465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Tree>
    <p:extLst>
      <p:ext uri="{BB962C8B-B14F-4D97-AF65-F5344CB8AC3E}">
        <p14:creationId xmlns:p14="http://schemas.microsoft.com/office/powerpoint/2010/main" val="132719562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5364"/>
                                        </p:tgtEl>
                                        <p:attrNameLst>
                                          <p:attrName>style.visibility</p:attrName>
                                        </p:attrNameLst>
                                      </p:cBhvr>
                                      <p:to>
                                        <p:strVal val="visible"/>
                                      </p:to>
                                    </p:set>
                                    <p:anim calcmode="lin" valueType="num">
                                      <p:cBhvr>
                                        <p:cTn id="13" dur="1000" fill="hold"/>
                                        <p:tgtEl>
                                          <p:spTgt spid="15364"/>
                                        </p:tgtEl>
                                        <p:attrNameLst>
                                          <p:attrName>ppt_w</p:attrName>
                                        </p:attrNameLst>
                                      </p:cBhvr>
                                      <p:tavLst>
                                        <p:tav tm="0">
                                          <p:val>
                                            <p:strVal val="#ppt_w*0.70"/>
                                          </p:val>
                                        </p:tav>
                                        <p:tav tm="100000">
                                          <p:val>
                                            <p:strVal val="#ppt_w"/>
                                          </p:val>
                                        </p:tav>
                                      </p:tavLst>
                                    </p:anim>
                                    <p:anim calcmode="lin" valueType="num">
                                      <p:cBhvr>
                                        <p:cTn id="14" dur="1000" fill="hold"/>
                                        <p:tgtEl>
                                          <p:spTgt spid="15364"/>
                                        </p:tgtEl>
                                        <p:attrNameLst>
                                          <p:attrName>ppt_h</p:attrName>
                                        </p:attrNameLst>
                                      </p:cBhvr>
                                      <p:tavLst>
                                        <p:tav tm="0">
                                          <p:val>
                                            <p:strVal val="#ppt_h"/>
                                          </p:val>
                                        </p:tav>
                                        <p:tav tm="100000">
                                          <p:val>
                                            <p:strVal val="#ppt_h"/>
                                          </p:val>
                                        </p:tav>
                                      </p:tavLst>
                                    </p:anim>
                                    <p:animEffect transition="in" filter="fade">
                                      <p:cBhvr>
                                        <p:cTn id="15" dur="1000"/>
                                        <p:tgtEl>
                                          <p:spTgt spid="15364"/>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0.70"/>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55"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strVal val="#ppt_w*0.70"/>
                                          </p:val>
                                        </p:tav>
                                        <p:tav tm="100000">
                                          <p:val>
                                            <p:strVal val="#ppt_w"/>
                                          </p:val>
                                        </p:tav>
                                      </p:tavLst>
                                    </p:anim>
                                    <p:anim calcmode="lin" valueType="num">
                                      <p:cBhvr>
                                        <p:cTn id="50" dur="1000" fill="hold"/>
                                        <p:tgtEl>
                                          <p:spTgt spid="18"/>
                                        </p:tgtEl>
                                        <p:attrNameLst>
                                          <p:attrName>ppt_h</p:attrName>
                                        </p:attrNameLst>
                                      </p:cBhvr>
                                      <p:tavLst>
                                        <p:tav tm="0">
                                          <p:val>
                                            <p:strVal val="#ppt_h"/>
                                          </p:val>
                                        </p:tav>
                                        <p:tav tm="100000">
                                          <p:val>
                                            <p:strVal val="#ppt_h"/>
                                          </p:val>
                                        </p:tav>
                                      </p:tavLst>
                                    </p:anim>
                                    <p:animEffect transition="in" filter="fade">
                                      <p:cBhvr>
                                        <p:cTn id="51" dur="1000"/>
                                        <p:tgtEl>
                                          <p:spTgt spid="18"/>
                                        </p:tgtEl>
                                      </p:cBhvr>
                                    </p:animEffect>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ng\12-14_0002_图层-10-副本-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41" y="2006600"/>
            <a:ext cx="9328167" cy="32553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png\12-05_0014_图层-2-副本-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0"/>
            <a:ext cx="4334123" cy="409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png\a8803_0001_爱图网-www.aiimg.c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022" y="3046436"/>
            <a:ext cx="1771305" cy="209706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259660" y="1459020"/>
            <a:ext cx="2088232" cy="1600438"/>
          </a:xfrm>
          <a:prstGeom prst="rect">
            <a:avLst/>
          </a:prstGeom>
        </p:spPr>
        <p:txBody>
          <a:bodyPr wrap="square">
            <a:spAutoFit/>
          </a:bodyPr>
          <a:lstStyle/>
          <a:p>
            <a:pPr algn="ctr"/>
            <a:r>
              <a:rPr lang="zh-CN" altLang="en-US" b="1" dirty="0" smtClean="0">
                <a:solidFill>
                  <a:schemeClr val="bg1"/>
                </a:solidFill>
                <a:latin typeface="方正黑体简体" panose="03000509000000000000" pitchFamily="65" charset="-122"/>
                <a:ea typeface="方正黑体简体" panose="03000509000000000000" pitchFamily="65" charset="-122"/>
              </a:rPr>
              <a:t>此处添加文本内容</a:t>
            </a:r>
            <a:r>
              <a:rPr lang="zh-CN" altLang="en-US" sz="1600" dirty="0" smtClean="0">
                <a:solidFill>
                  <a:schemeClr val="bg1"/>
                </a:solidFill>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solidFill>
                  <a:schemeClr val="bg1"/>
                </a:solidFill>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solidFill>
                  <a:schemeClr val="bg1"/>
                </a:solidFill>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solidFill>
                  <a:schemeClr val="bg1"/>
                </a:solidFill>
                <a:latin typeface="方正黑体简体" panose="03000509000000000000" pitchFamily="65" charset="-122"/>
                <a:ea typeface="方正黑体简体" panose="03000509000000000000" pitchFamily="65" charset="-122"/>
              </a:rPr>
              <a:t>此处添加文本内容</a:t>
            </a:r>
          </a:p>
          <a:p>
            <a:pPr algn="ctr"/>
            <a:r>
              <a:rPr lang="zh-CN" altLang="en-US" sz="1600" dirty="0" smtClean="0">
                <a:solidFill>
                  <a:schemeClr val="bg1"/>
                </a:solidFill>
                <a:latin typeface="方正黑体简体" panose="03000509000000000000" pitchFamily="65" charset="-122"/>
                <a:ea typeface="方正黑体简体" panose="03000509000000000000" pitchFamily="65" charset="-122"/>
              </a:rPr>
              <a:t>此处添加文本内容</a:t>
            </a:r>
          </a:p>
        </p:txBody>
      </p:sp>
    </p:spTree>
    <p:extLst>
      <p:ext uri="{BB962C8B-B14F-4D97-AF65-F5344CB8AC3E}">
        <p14:creationId xmlns:p14="http://schemas.microsoft.com/office/powerpoint/2010/main" val="32863201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heel(1)">
                                      <p:cBhvr>
                                        <p:cTn id="7" dur="2000"/>
                                        <p:tgtEl>
                                          <p:spTgt spid="4099"/>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813808">
            <a:off x="3482139" y="2383567"/>
            <a:ext cx="797973" cy="386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7569" y="3584924"/>
            <a:ext cx="797973" cy="386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7_图层-2-副本-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94170">
            <a:off x="5551331" y="2453158"/>
            <a:ext cx="797973" cy="3867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3881125" y="972168"/>
            <a:ext cx="1940448" cy="1669413"/>
            <a:chOff x="4190332" y="843558"/>
            <a:chExt cx="1940448" cy="1669413"/>
          </a:xfrm>
        </p:grpSpPr>
        <p:pic>
          <p:nvPicPr>
            <p:cNvPr id="2" name="Picture 3" descr="D:\png\12-05_0014_图层-2-副本-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736" r="6608" b="5272"/>
            <a:stretch/>
          </p:blipFill>
          <p:spPr bwMode="auto">
            <a:xfrm>
              <a:off x="4190332" y="843558"/>
              <a:ext cx="1940448" cy="16694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17698" y="1415733"/>
              <a:ext cx="1130519" cy="738664"/>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grpSp>
      <p:pic>
        <p:nvPicPr>
          <p:cNvPr id="5128" name="Picture 8" descr="D:\png\01010000288888_0004_图层-1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139" y="1539637"/>
            <a:ext cx="1595119" cy="146937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png\xiqi5g055808_0000_图层-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2455"/>
            <a:ext cx="2400087" cy="273856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19"/>
          <p:cNvGrpSpPr/>
          <p:nvPr/>
        </p:nvGrpSpPr>
        <p:grpSpPr>
          <a:xfrm>
            <a:off x="2272969" y="2857017"/>
            <a:ext cx="1940448" cy="1669413"/>
            <a:chOff x="4190332" y="843558"/>
            <a:chExt cx="1940448" cy="1669413"/>
          </a:xfrm>
        </p:grpSpPr>
        <p:pic>
          <p:nvPicPr>
            <p:cNvPr id="21" name="Picture 3" descr="D:\png\12-05_0014_图层-2-副本-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736" r="6608" b="5272"/>
            <a:stretch/>
          </p:blipFill>
          <p:spPr bwMode="auto">
            <a:xfrm>
              <a:off x="4190332" y="843558"/>
              <a:ext cx="1940448" cy="16694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17698" y="1415733"/>
              <a:ext cx="1130519" cy="738664"/>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grpSp>
      <p:grpSp>
        <p:nvGrpSpPr>
          <p:cNvPr id="23" name="组合 22"/>
          <p:cNvGrpSpPr/>
          <p:nvPr/>
        </p:nvGrpSpPr>
        <p:grpSpPr>
          <a:xfrm>
            <a:off x="4980093" y="2858530"/>
            <a:ext cx="1940448" cy="1669413"/>
            <a:chOff x="4190332" y="843558"/>
            <a:chExt cx="1940448" cy="1669413"/>
          </a:xfrm>
        </p:grpSpPr>
        <p:pic>
          <p:nvPicPr>
            <p:cNvPr id="24" name="Picture 3" descr="D:\png\12-05_0014_图层-2-副本-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736" r="6608" b="5272"/>
            <a:stretch/>
          </p:blipFill>
          <p:spPr bwMode="auto">
            <a:xfrm>
              <a:off x="4190332" y="843558"/>
              <a:ext cx="1940448" cy="16694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17698" y="1415733"/>
              <a:ext cx="1130519" cy="738664"/>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grpSp>
    </p:spTree>
    <p:extLst>
      <p:ext uri="{BB962C8B-B14F-4D97-AF65-F5344CB8AC3E}">
        <p14:creationId xmlns:p14="http://schemas.microsoft.com/office/powerpoint/2010/main" val="31288227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500"/>
                            </p:stCondLst>
                            <p:childTnLst>
                              <p:par>
                                <p:cTn id="31" presetID="22" presetClass="entr" presetSubtype="2"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D:\png\12-27_0004_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821" y="0"/>
            <a:ext cx="4360179"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783821" y="2263207"/>
            <a:ext cx="2954655"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一、单击添加你的文本内容</a:t>
            </a:r>
            <a:endParaRPr lang="zh-CN" altLang="en-US" dirty="0">
              <a:latin typeface="方正粗圆简体" panose="03000509000000000000" pitchFamily="65" charset="-122"/>
              <a:ea typeface="方正粗圆简体" panose="03000509000000000000" pitchFamily="65" charset="-122"/>
            </a:endParaRPr>
          </a:p>
        </p:txBody>
      </p:sp>
      <p:pic>
        <p:nvPicPr>
          <p:cNvPr id="8" name="Picture 3" descr="D:\png\12-14_0006_图层-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823148"/>
            <a:ext cx="2112877" cy="10430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png\2015sd55fs02_0007_图层-2-副本-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85381">
            <a:off x="-145185" y="1588708"/>
            <a:ext cx="4692112" cy="28481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83821" y="2819008"/>
            <a:ext cx="2954655"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二、单击添加你的文本内容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5" name="TextBox 14"/>
          <p:cNvSpPr txBox="1"/>
          <p:nvPr/>
        </p:nvSpPr>
        <p:spPr>
          <a:xfrm>
            <a:off x="4783821" y="3374809"/>
            <a:ext cx="2954655"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三、单击添加你的文本内容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4783821" y="3930610"/>
            <a:ext cx="2954655" cy="369332"/>
          </a:xfrm>
          <a:prstGeom prst="rect">
            <a:avLst/>
          </a:prstGeom>
          <a:noFill/>
        </p:spPr>
        <p:txBody>
          <a:bodyPr wrap="none" rtlCol="0">
            <a:spAutoFit/>
          </a:bodyPr>
          <a:lstStyle/>
          <a:p>
            <a:r>
              <a:rPr lang="zh-CN" altLang="en-US" dirty="0" smtClean="0">
                <a:latin typeface="方正粗圆简体" panose="03000509000000000000" pitchFamily="65" charset="-122"/>
                <a:ea typeface="方正粗圆简体" panose="03000509000000000000" pitchFamily="65" charset="-122"/>
              </a:rPr>
              <a:t>四、单击添加你的文本内容</a:t>
            </a:r>
            <a:endParaRPr lang="zh-CN" altLang="en-US" dirty="0">
              <a:latin typeface="方正粗圆简体" panose="03000509000000000000" pitchFamily="65" charset="-122"/>
              <a:ea typeface="方正粗圆简体" panose="03000509000000000000" pitchFamily="65" charset="-122"/>
            </a:endParaRPr>
          </a:p>
        </p:txBody>
      </p:sp>
    </p:spTree>
    <p:extLst>
      <p:ext uri="{BB962C8B-B14F-4D97-AF65-F5344CB8AC3E}">
        <p14:creationId xmlns:p14="http://schemas.microsoft.com/office/powerpoint/2010/main" val="645908936"/>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png\12-25_0002_图层-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399" y="3291830"/>
            <a:ext cx="27717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ng\12-25_0002_图层-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592" y="2352365"/>
            <a:ext cx="1944215" cy="1376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12-25_0002_图层-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237" y="2167699"/>
            <a:ext cx="1856295" cy="1314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12-25_0002_图层-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336" y="1386833"/>
            <a:ext cx="1056725" cy="7480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23728" y="1396229"/>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添加内容</a:t>
            </a:r>
            <a:endParaRPr lang="zh-CN" altLang="en-US" dirty="0">
              <a:latin typeface="方正粗圆简体" panose="03000509000000000000" pitchFamily="65" charset="-122"/>
              <a:ea typeface="方正粗圆简体" panose="03000509000000000000" pitchFamily="65" charset="-122"/>
            </a:endParaRPr>
          </a:p>
        </p:txBody>
      </p:sp>
      <p:sp>
        <p:nvSpPr>
          <p:cNvPr id="9" name="TextBox 8"/>
          <p:cNvSpPr txBox="1"/>
          <p:nvPr/>
        </p:nvSpPr>
        <p:spPr>
          <a:xfrm>
            <a:off x="2915816" y="2167699"/>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添加内容</a:t>
            </a:r>
            <a:endParaRPr lang="zh-CN" altLang="en-US" dirty="0">
              <a:latin typeface="方正粗圆简体" panose="03000509000000000000" pitchFamily="65" charset="-122"/>
              <a:ea typeface="方正粗圆简体" panose="03000509000000000000" pitchFamily="65" charset="-122"/>
            </a:endParaRPr>
          </a:p>
        </p:txBody>
      </p:sp>
      <p:sp>
        <p:nvSpPr>
          <p:cNvPr id="10" name="TextBox 9"/>
          <p:cNvSpPr txBox="1"/>
          <p:nvPr/>
        </p:nvSpPr>
        <p:spPr>
          <a:xfrm>
            <a:off x="3785623" y="2817376"/>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添加内容</a:t>
            </a:r>
            <a:endParaRPr lang="zh-CN" altLang="en-US" dirty="0">
              <a:latin typeface="方正粗圆简体" panose="03000509000000000000" pitchFamily="65" charset="-122"/>
              <a:ea typeface="方正粗圆简体" panose="03000509000000000000" pitchFamily="65" charset="-122"/>
            </a:endParaRPr>
          </a:p>
        </p:txBody>
      </p:sp>
      <p:sp>
        <p:nvSpPr>
          <p:cNvPr id="11" name="TextBox 10"/>
          <p:cNvSpPr txBox="1"/>
          <p:nvPr/>
        </p:nvSpPr>
        <p:spPr>
          <a:xfrm>
            <a:off x="6444208" y="1765561"/>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添加内容</a:t>
            </a:r>
            <a:endParaRPr lang="zh-CN" altLang="en-US" dirty="0">
              <a:latin typeface="方正粗圆简体" panose="03000509000000000000" pitchFamily="65" charset="-122"/>
              <a:ea typeface="方正粗圆简体" panose="03000509000000000000" pitchFamily="65" charset="-122"/>
            </a:endParaRPr>
          </a:p>
        </p:txBody>
      </p:sp>
      <p:pic>
        <p:nvPicPr>
          <p:cNvPr id="6146" name="Picture 2" descr="D:\png\12-05_0013_图层-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87976">
            <a:off x="194129" y="2624456"/>
            <a:ext cx="3522720" cy="312064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268" y="794017"/>
            <a:ext cx="7348177" cy="1340876"/>
          </a:xfrm>
          <a:prstGeom prst="rect">
            <a:avLst/>
          </a:prstGeom>
        </p:spPr>
      </p:pic>
    </p:spTree>
    <p:extLst>
      <p:ext uri="{BB962C8B-B14F-4D97-AF65-F5344CB8AC3E}">
        <p14:creationId xmlns:p14="http://schemas.microsoft.com/office/powerpoint/2010/main" val="3102279476"/>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left)">
                                      <p:cBhvr>
                                        <p:cTn id="22" dur="700"/>
                                        <p:tgtEl>
                                          <p:spTgt spid="6146"/>
                                        </p:tgtEl>
                                      </p:cBhvr>
                                    </p:animEffect>
                                  </p:childTnLst>
                                </p:cTn>
                              </p:par>
                            </p:childTnLst>
                          </p:cTn>
                        </p:par>
                        <p:par>
                          <p:cTn id="23" fill="hold">
                            <p:stCondLst>
                              <p:cond delay="22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2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42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52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4578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6198292" y="1419622"/>
            <a:ext cx="0" cy="3024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529162" y="1419622"/>
            <a:ext cx="0" cy="3024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860032" y="1419622"/>
            <a:ext cx="0" cy="3024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5" name="Picture 7" descr="D:\png\12-20_0000_图层-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1412096"/>
            <a:ext cx="3779912" cy="37314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70575" y="1419622"/>
            <a:ext cx="461665" cy="2862322"/>
          </a:xfrm>
          <a:prstGeom prst="rect">
            <a:avLst/>
          </a:prstGeom>
          <a:noFill/>
        </p:spPr>
        <p:txBody>
          <a:bodyPr vert="eaVert"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8" name="TextBox 17"/>
          <p:cNvSpPr txBox="1"/>
          <p:nvPr/>
        </p:nvSpPr>
        <p:spPr>
          <a:xfrm>
            <a:off x="5622503" y="1419622"/>
            <a:ext cx="461665" cy="2862322"/>
          </a:xfrm>
          <a:prstGeom prst="rect">
            <a:avLst/>
          </a:prstGeom>
          <a:noFill/>
        </p:spPr>
        <p:txBody>
          <a:bodyPr vert="eaVert"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9" name="TextBox 18"/>
          <p:cNvSpPr txBox="1"/>
          <p:nvPr/>
        </p:nvSpPr>
        <p:spPr>
          <a:xfrm>
            <a:off x="4973215" y="1419622"/>
            <a:ext cx="461665" cy="2862322"/>
          </a:xfrm>
          <a:prstGeom prst="rect">
            <a:avLst/>
          </a:prstGeom>
          <a:noFill/>
        </p:spPr>
        <p:txBody>
          <a:bodyPr vert="eaVert"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20" name="TextBox 19"/>
          <p:cNvSpPr txBox="1"/>
          <p:nvPr/>
        </p:nvSpPr>
        <p:spPr>
          <a:xfrm>
            <a:off x="4283968" y="1419622"/>
            <a:ext cx="461665" cy="2862322"/>
          </a:xfrm>
          <a:prstGeom prst="rect">
            <a:avLst/>
          </a:prstGeom>
          <a:noFill/>
        </p:spPr>
        <p:txBody>
          <a:bodyPr vert="eaVert"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grpSp>
        <p:nvGrpSpPr>
          <p:cNvPr id="2" name="组合 1"/>
          <p:cNvGrpSpPr/>
          <p:nvPr/>
        </p:nvGrpSpPr>
        <p:grpSpPr>
          <a:xfrm>
            <a:off x="6505813" y="967864"/>
            <a:ext cx="1820353" cy="3906675"/>
            <a:chOff x="6505813" y="967864"/>
            <a:chExt cx="1820353" cy="3906675"/>
          </a:xfrm>
        </p:grpSpPr>
        <p:pic>
          <p:nvPicPr>
            <p:cNvPr id="11" name="Picture 2" descr="D:\png\12-19_0001_图层-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657157">
              <a:off x="5462652" y="2011025"/>
              <a:ext cx="3906675" cy="182035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224086" y="1507948"/>
              <a:ext cx="461665" cy="1999906"/>
            </a:xfrm>
            <a:prstGeom prst="rect">
              <a:avLst/>
            </a:prstGeom>
          </p:spPr>
          <p:txBody>
            <a:bodyPr vert="eaVert" wrap="none">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单击此处添加文本 </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grpSp>
      <p:pic>
        <p:nvPicPr>
          <p:cNvPr id="7170" name="Picture 2" descr="D:\png\12-27_0000_图层-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275" y="1885007"/>
            <a:ext cx="3061216" cy="318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677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500"/>
                                        <p:tgtEl>
                                          <p:spTgt spid="20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500"/>
                            </p:stCondLst>
                            <p:childTnLst>
                              <p:par>
                                <p:cTn id="42" presetID="22" presetClass="entr" presetSubtype="4" fill="hold" nodeType="afterEffect">
                                  <p:stCondLst>
                                    <p:cond delay="0"/>
                                  </p:stCondLst>
                                  <p:childTnLst>
                                    <p:set>
                                      <p:cBhvr>
                                        <p:cTn id="43" dur="1" fill="hold">
                                          <p:stCondLst>
                                            <p:cond delay="0"/>
                                          </p:stCondLst>
                                        </p:cTn>
                                        <p:tgtEl>
                                          <p:spTgt spid="7170"/>
                                        </p:tgtEl>
                                        <p:attrNameLst>
                                          <p:attrName>style.visibility</p:attrName>
                                        </p:attrNameLst>
                                      </p:cBhvr>
                                      <p:to>
                                        <p:strVal val="visible"/>
                                      </p:to>
                                    </p:set>
                                    <p:animEffect transition="in" filter="wipe(down)">
                                      <p:cBhvr>
                                        <p:cTn id="4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150609"/>
            <a:ext cx="5842624" cy="57606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460649" y="153244"/>
            <a:ext cx="1238070" cy="16077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491880" y="1256104"/>
            <a:ext cx="2701381" cy="338554"/>
          </a:xfrm>
          <a:prstGeom prst="rect">
            <a:avLst/>
          </a:prstGeom>
          <a:noFill/>
        </p:spPr>
        <p:txBody>
          <a:bodyPr wrap="none" rtlCol="0">
            <a:spAutoFit/>
          </a:bodyPr>
          <a:lstStyle/>
          <a:p>
            <a:r>
              <a:rPr lang="zh-CN" altLang="en-US" sz="1600" dirty="0" smtClean="0">
                <a:solidFill>
                  <a:schemeClr val="bg1"/>
                </a:solidFill>
                <a:latin typeface="方正粗圆简体" panose="03000509000000000000" pitchFamily="65" charset="-122"/>
                <a:ea typeface="方正粗圆简体" panose="03000509000000000000" pitchFamily="65" charset="-122"/>
              </a:rPr>
              <a:t>一、单击</a:t>
            </a:r>
            <a:r>
              <a:rPr lang="zh-CN" altLang="en-US" sz="1600" dirty="0">
                <a:solidFill>
                  <a:schemeClr val="bg1"/>
                </a:solidFill>
                <a:latin typeface="方正粗圆简体" panose="03000509000000000000" pitchFamily="65" charset="-122"/>
                <a:ea typeface="方正粗圆简体" panose="03000509000000000000" pitchFamily="65" charset="-122"/>
              </a:rPr>
              <a:t>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添加文本内容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30"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71415"/>
            <a:ext cx="5842624" cy="5760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460649" y="1074050"/>
            <a:ext cx="1238070" cy="160774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491880" y="2176910"/>
            <a:ext cx="2701381" cy="338554"/>
          </a:xfrm>
          <a:prstGeom prst="rect">
            <a:avLst/>
          </a:prstGeom>
          <a:noFill/>
        </p:spPr>
        <p:txBody>
          <a:bodyPr wrap="none" rtlCol="0">
            <a:spAutoFit/>
          </a:bodyPr>
          <a:lstStyle/>
          <a:p>
            <a:r>
              <a:rPr lang="zh-CN" altLang="en-US" sz="1600" dirty="0" smtClean="0">
                <a:solidFill>
                  <a:schemeClr val="bg1"/>
                </a:solidFill>
                <a:latin typeface="方正粗圆简体" panose="03000509000000000000" pitchFamily="65" charset="-122"/>
                <a:ea typeface="方正粗圆简体" panose="03000509000000000000" pitchFamily="65" charset="-122"/>
              </a:rPr>
              <a:t>二、单击</a:t>
            </a:r>
            <a:r>
              <a:rPr lang="zh-CN" altLang="en-US" sz="1600" dirty="0">
                <a:solidFill>
                  <a:schemeClr val="bg1"/>
                </a:solidFill>
                <a:latin typeface="方正粗圆简体" panose="03000509000000000000" pitchFamily="65" charset="-122"/>
                <a:ea typeface="方正粗圆简体" panose="03000509000000000000" pitchFamily="65" charset="-122"/>
              </a:rPr>
              <a:t>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添加文本内容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33"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007519"/>
            <a:ext cx="5842624" cy="5760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460649" y="2010154"/>
            <a:ext cx="1238070" cy="160774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491880" y="3113014"/>
            <a:ext cx="2701381" cy="338554"/>
          </a:xfrm>
          <a:prstGeom prst="rect">
            <a:avLst/>
          </a:prstGeom>
          <a:noFill/>
        </p:spPr>
        <p:txBody>
          <a:bodyPr wrap="none" rtlCol="0">
            <a:spAutoFit/>
          </a:bodyPr>
          <a:lstStyle/>
          <a:p>
            <a:r>
              <a:rPr lang="zh-CN" altLang="en-US" sz="1600" dirty="0" smtClean="0">
                <a:solidFill>
                  <a:schemeClr val="bg1"/>
                </a:solidFill>
                <a:latin typeface="方正粗圆简体" panose="03000509000000000000" pitchFamily="65" charset="-122"/>
                <a:ea typeface="方正粗圆简体" panose="03000509000000000000" pitchFamily="65" charset="-122"/>
              </a:rPr>
              <a:t>三、单击</a:t>
            </a:r>
            <a:r>
              <a:rPr lang="zh-CN" altLang="en-US" sz="1600" dirty="0">
                <a:solidFill>
                  <a:schemeClr val="bg1"/>
                </a:solidFill>
                <a:latin typeface="方正粗圆简体" panose="03000509000000000000" pitchFamily="65" charset="-122"/>
                <a:ea typeface="方正粗圆简体" panose="03000509000000000000" pitchFamily="65" charset="-122"/>
              </a:rPr>
              <a:t>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添加文本内容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36" name="Picture 2" descr="D:\png\2015007_0000_图层-1-拷贝-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943623"/>
            <a:ext cx="5842624" cy="57606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png\2015009_0000_图层-0-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72421" flipH="1">
            <a:off x="2460649" y="2946258"/>
            <a:ext cx="1238070" cy="16077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491880" y="4049118"/>
            <a:ext cx="2701381" cy="338554"/>
          </a:xfrm>
          <a:prstGeom prst="rect">
            <a:avLst/>
          </a:prstGeom>
          <a:noFill/>
        </p:spPr>
        <p:txBody>
          <a:bodyPr wrap="none" rtlCol="0">
            <a:spAutoFit/>
          </a:bodyPr>
          <a:lstStyle/>
          <a:p>
            <a:r>
              <a:rPr lang="zh-CN" altLang="en-US" sz="1600" dirty="0" smtClean="0">
                <a:solidFill>
                  <a:schemeClr val="bg1"/>
                </a:solidFill>
                <a:latin typeface="方正粗圆简体" panose="03000509000000000000" pitchFamily="65" charset="-122"/>
                <a:ea typeface="方正粗圆简体" panose="03000509000000000000" pitchFamily="65" charset="-122"/>
              </a:rPr>
              <a:t>四、单击</a:t>
            </a:r>
            <a:r>
              <a:rPr lang="zh-CN" altLang="en-US" sz="1600" dirty="0">
                <a:solidFill>
                  <a:schemeClr val="bg1"/>
                </a:solidFill>
                <a:latin typeface="方正粗圆简体" panose="03000509000000000000" pitchFamily="65" charset="-122"/>
                <a:ea typeface="方正粗圆简体" panose="03000509000000000000" pitchFamily="65" charset="-122"/>
              </a:rPr>
              <a:t>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添加文本内容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5122" name="Picture 2" descr="L:\png\12-102_0003_图层-22-副本-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0" y="0"/>
            <a:ext cx="1651090" cy="5143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85185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17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500"/>
                                        <p:tgtEl>
                                          <p:spTgt spid="8197"/>
                                        </p:tgtEl>
                                      </p:cBhvr>
                                    </p:animEffect>
                                  </p:childTnLst>
                                </p:cTn>
                              </p:par>
                              <p:par>
                                <p:cTn id="11" presetID="10" presetClass="exit" presetSubtype="0" fill="hold" nodeType="withEffect">
                                  <p:stCondLst>
                                    <p:cond delay="1600"/>
                                  </p:stCondLst>
                                  <p:childTnLst>
                                    <p:animEffect transition="out" filter="fade">
                                      <p:cBhvr>
                                        <p:cTn id="12" dur="500"/>
                                        <p:tgtEl>
                                          <p:spTgt spid="8197"/>
                                        </p:tgtEl>
                                      </p:cBhvr>
                                    </p:animEffect>
                                    <p:set>
                                      <p:cBhvr>
                                        <p:cTn id="13" dur="1" fill="hold">
                                          <p:stCondLst>
                                            <p:cond delay="499"/>
                                          </p:stCondLst>
                                        </p:cTn>
                                        <p:tgtEl>
                                          <p:spTgt spid="8197"/>
                                        </p:tgtEl>
                                        <p:attrNameLst>
                                          <p:attrName>style.visibility</p:attrName>
                                        </p:attrNameLst>
                                      </p:cBhvr>
                                      <p:to>
                                        <p:strVal val="hidden"/>
                                      </p:to>
                                    </p:set>
                                  </p:childTnLst>
                                </p:cTn>
                              </p:par>
                              <p:par>
                                <p:cTn id="14" presetID="63" presetClass="path" presetSubtype="0" accel="48000" fill="hold" nodeType="withEffect">
                                  <p:stCondLst>
                                    <p:cond delay="0"/>
                                  </p:stCondLst>
                                  <p:childTnLst>
                                    <p:animMotion origin="layout" path="M 4.72222E-6 -3.08642E-6 L 0.56493 -3.08642E-6 " pathEditMode="relative" rAng="0" ptsTypes="AA">
                                      <p:cBhvr>
                                        <p:cTn id="15" dur="1300" fill="hold"/>
                                        <p:tgtEl>
                                          <p:spTgt spid="8197"/>
                                        </p:tgtEl>
                                        <p:attrNameLst>
                                          <p:attrName>ppt_x</p:attrName>
                                          <p:attrName>ppt_y</p:attrName>
                                        </p:attrNameLst>
                                      </p:cBhvr>
                                      <p:rCtr x="28247" y="0"/>
                                    </p:animMotion>
                                  </p:childTnLst>
                                </p:cTn>
                              </p:par>
                              <p:par>
                                <p:cTn id="16" presetID="10" presetClass="entr" presetSubtype="0" fill="hold" grpId="0" nodeType="withEffect">
                                  <p:stCondLst>
                                    <p:cond delay="27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2" presetClass="entr" presetSubtype="8" fill="hold" nodeType="withEffect">
                                  <p:stCondLst>
                                    <p:cond delay="27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1700"/>
                                        <p:tgtEl>
                                          <p:spTgt spid="30"/>
                                        </p:tgtEl>
                                      </p:cBhvr>
                                    </p:animEffect>
                                  </p:childTnLst>
                                </p:cTn>
                              </p:par>
                              <p:par>
                                <p:cTn id="22" presetID="10" presetClass="entr" presetSubtype="0" fill="hold" nodeType="withEffect">
                                  <p:stCondLst>
                                    <p:cond delay="27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xit" presetSubtype="0" fill="hold" nodeType="withEffect">
                                  <p:stCondLst>
                                    <p:cond delay="43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63" presetClass="path" presetSubtype="0" accel="48000" fill="hold" nodeType="withEffect">
                                  <p:stCondLst>
                                    <p:cond delay="2700"/>
                                  </p:stCondLst>
                                  <p:childTnLst>
                                    <p:animMotion origin="layout" path="M 4.72222E-6 -3.08642E-6 L 0.56493 -3.08642E-6 " pathEditMode="relative" rAng="0" ptsTypes="AA">
                                      <p:cBhvr>
                                        <p:cTn id="29" dur="1300" fill="hold"/>
                                        <p:tgtEl>
                                          <p:spTgt spid="31"/>
                                        </p:tgtEl>
                                        <p:attrNameLst>
                                          <p:attrName>ppt_x</p:attrName>
                                          <p:attrName>ppt_y</p:attrName>
                                        </p:attrNameLst>
                                      </p:cBhvr>
                                      <p:rCtr x="28247" y="0"/>
                                    </p:animMotion>
                                  </p:childTnLst>
                                </p:cTn>
                              </p:par>
                              <p:par>
                                <p:cTn id="30" presetID="10" presetClass="entr" presetSubtype="0" fill="hold" grpId="0" nodeType="withEffect">
                                  <p:stCondLst>
                                    <p:cond delay="48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22" presetClass="entr" presetSubtype="8" fill="hold" nodeType="withEffect">
                                  <p:stCondLst>
                                    <p:cond delay="540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1700"/>
                                        <p:tgtEl>
                                          <p:spTgt spid="33"/>
                                        </p:tgtEl>
                                      </p:cBhvr>
                                    </p:animEffect>
                                  </p:childTnLst>
                                </p:cTn>
                              </p:par>
                              <p:par>
                                <p:cTn id="36" presetID="10" presetClass="entr" presetSubtype="0" fill="hold" nodeType="withEffect">
                                  <p:stCondLst>
                                    <p:cond delay="540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xit" presetSubtype="0" fill="hold" nodeType="withEffect">
                                  <p:stCondLst>
                                    <p:cond delay="700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par>
                                <p:cTn id="42" presetID="63" presetClass="path" presetSubtype="0" accel="48000" fill="hold" nodeType="withEffect">
                                  <p:stCondLst>
                                    <p:cond delay="5400"/>
                                  </p:stCondLst>
                                  <p:childTnLst>
                                    <p:animMotion origin="layout" path="M 4.72222E-6 -3.08642E-6 L 0.56493 -3.08642E-6 " pathEditMode="relative" rAng="0" ptsTypes="AA">
                                      <p:cBhvr>
                                        <p:cTn id="43" dur="1300" fill="hold"/>
                                        <p:tgtEl>
                                          <p:spTgt spid="34"/>
                                        </p:tgtEl>
                                        <p:attrNameLst>
                                          <p:attrName>ppt_x</p:attrName>
                                          <p:attrName>ppt_y</p:attrName>
                                        </p:attrNameLst>
                                      </p:cBhvr>
                                      <p:rCtr x="28247" y="0"/>
                                    </p:animMotion>
                                  </p:childTnLst>
                                </p:cTn>
                              </p:par>
                              <p:par>
                                <p:cTn id="44" presetID="10" presetClass="entr" presetSubtype="0" fill="hold" grpId="0" nodeType="withEffect">
                                  <p:stCondLst>
                                    <p:cond delay="750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22" presetClass="entr" presetSubtype="8" fill="hold" nodeType="withEffect">
                                  <p:stCondLst>
                                    <p:cond delay="810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1700"/>
                                        <p:tgtEl>
                                          <p:spTgt spid="36"/>
                                        </p:tgtEl>
                                      </p:cBhvr>
                                    </p:animEffect>
                                  </p:childTnLst>
                                </p:cTn>
                              </p:par>
                              <p:par>
                                <p:cTn id="50" presetID="10" presetClass="entr" presetSubtype="0" fill="hold" nodeType="withEffect">
                                  <p:stCondLst>
                                    <p:cond delay="81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xit" presetSubtype="0" fill="hold" nodeType="withEffect">
                                  <p:stCondLst>
                                    <p:cond delay="9700"/>
                                  </p:stCondLst>
                                  <p:childTnLst>
                                    <p:animEffect transition="out" filter="fad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63" presetClass="path" presetSubtype="0" accel="48000" fill="hold" nodeType="withEffect">
                                  <p:stCondLst>
                                    <p:cond delay="8100"/>
                                  </p:stCondLst>
                                  <p:childTnLst>
                                    <p:animMotion origin="layout" path="M 4.72222E-6 -3.08642E-6 L 0.56493 -3.08642E-6 " pathEditMode="relative" rAng="0" ptsTypes="AA">
                                      <p:cBhvr>
                                        <p:cTn id="57" dur="1300" fill="hold"/>
                                        <p:tgtEl>
                                          <p:spTgt spid="37"/>
                                        </p:tgtEl>
                                        <p:attrNameLst>
                                          <p:attrName>ppt_x</p:attrName>
                                          <p:attrName>ppt_y</p:attrName>
                                        </p:attrNameLst>
                                      </p:cBhvr>
                                      <p:rCtr x="28247" y="0"/>
                                    </p:animMotion>
                                  </p:childTnLst>
                                </p:cTn>
                              </p:par>
                              <p:par>
                                <p:cTn id="58" presetID="10" presetClass="entr" presetSubtype="0" fill="hold" grpId="0" nodeType="withEffect">
                                  <p:stCondLst>
                                    <p:cond delay="1030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5"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istrator\Desktop\png\素材CNN-sccnn.com_201406210812-恢复的.psd_0002_图层-3-拷贝.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696" y="1623196"/>
            <a:ext cx="7213031" cy="296477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png\素材CNN-sccnn.com_201406210812-恢复的.psd_0000_图层-2-拷贝.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7580" y="1101625"/>
            <a:ext cx="456508" cy="388505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 descr="C:\Users\Administrator\Desktop\png\素材CNN-sccnn.com_201406210812-恢复的.psd_0000_图层-2-拷贝.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0072" y="1098202"/>
            <a:ext cx="456508" cy="388505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6" descr="C:\Users\Administrator\Desktop\png\素材CNN-sccnn.com_201406210812-恢复的.psd_0000_矢量智能对象.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26" y="2906065"/>
            <a:ext cx="1119491" cy="1236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83813" y="2236678"/>
            <a:ext cx="492443" cy="1631216"/>
          </a:xfrm>
          <a:prstGeom prst="rect">
            <a:avLst/>
          </a:prstGeom>
          <a:noFill/>
        </p:spPr>
        <p:txBody>
          <a:bodyPr vert="eaVert" wrap="none" rtlCol="0">
            <a:spAutoFit/>
          </a:bodyPr>
          <a:lstStyle/>
          <a:p>
            <a:r>
              <a:rPr lang="zh-CN" altLang="en-US" sz="2000" dirty="0" smtClean="0">
                <a:latin typeface="方正粗宋简体" panose="03000509000000000000" pitchFamily="65" charset="-122"/>
                <a:ea typeface="方正粗宋简体" panose="03000509000000000000" pitchFamily="65" charset="-122"/>
              </a:rPr>
              <a:t>点击输入标题</a:t>
            </a:r>
            <a:endParaRPr lang="zh-CN" altLang="en-US" sz="2000" dirty="0">
              <a:latin typeface="方正粗宋简体" panose="03000509000000000000" pitchFamily="65" charset="-122"/>
              <a:ea typeface="方正粗宋简体" panose="03000509000000000000" pitchFamily="65" charset="-122"/>
            </a:endParaRPr>
          </a:p>
        </p:txBody>
      </p:sp>
      <p:sp>
        <p:nvSpPr>
          <p:cNvPr id="7" name="TextBox 6"/>
          <p:cNvSpPr txBox="1"/>
          <p:nvPr/>
        </p:nvSpPr>
        <p:spPr>
          <a:xfrm>
            <a:off x="1922219" y="2332844"/>
            <a:ext cx="4339650" cy="1477328"/>
          </a:xfrm>
          <a:prstGeom prst="rect">
            <a:avLst/>
          </a:prstGeom>
          <a:noFill/>
        </p:spPr>
        <p:txBody>
          <a:bodyPr vert="eaVert" wrap="none" rtlCol="0">
            <a:spAutoFit/>
          </a:bodyPr>
          <a:lstStyle/>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a:latin typeface="方正黑体简体" panose="03000509000000000000" pitchFamily="65" charset="-122"/>
                <a:ea typeface="方正黑体简体" panose="03000509000000000000" pitchFamily="65" charset="-122"/>
              </a:rPr>
              <a:t>点击输入</a:t>
            </a:r>
            <a:r>
              <a:rPr lang="zh-CN" altLang="en-US" dirty="0" smtClean="0">
                <a:latin typeface="方正黑体简体" panose="03000509000000000000" pitchFamily="65" charset="-122"/>
                <a:ea typeface="方正黑体简体" panose="03000509000000000000" pitchFamily="65" charset="-122"/>
              </a:rPr>
              <a:t>文字</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点击</a:t>
            </a:r>
            <a:r>
              <a:rPr lang="zh-CN" altLang="en-US" dirty="0">
                <a:latin typeface="方正黑体简体" panose="03000509000000000000" pitchFamily="65" charset="-122"/>
                <a:ea typeface="方正黑体简体" panose="03000509000000000000" pitchFamily="65" charset="-122"/>
              </a:rPr>
              <a:t>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r>
              <a:rPr lang="zh-CN" altLang="en-US" dirty="0">
                <a:latin typeface="方正黑体简体" panose="03000509000000000000" pitchFamily="65" charset="-122"/>
                <a:ea typeface="方正黑体简体" panose="03000509000000000000" pitchFamily="65" charset="-122"/>
              </a:rPr>
              <a:t>点击输入文字</a:t>
            </a:r>
          </a:p>
          <a:p>
            <a:endParaRPr lang="zh-CN" altLang="en-US"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3393538254"/>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42" presetClass="exit" presetSubtype="0" fill="hold" nodeType="withEffect">
                                  <p:stCondLst>
                                    <p:cond delay="140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par>
                                <p:cTn id="34" presetID="63" presetClass="path" presetSubtype="0" accel="50000" decel="50000" fill="hold" nodeType="withEffect">
                                  <p:stCondLst>
                                    <p:cond delay="2300"/>
                                  </p:stCondLst>
                                  <p:childTnLst>
                                    <p:animMotion origin="layout" path="M -3.88889E-6 -3.33333E-6 L 0.76268 -3.33333E-6 " pathEditMode="relative" rAng="0" ptsTypes="AA">
                                      <p:cBhvr>
                                        <p:cTn id="35" dur="2000" fill="hold"/>
                                        <p:tgtEl>
                                          <p:spTgt spid="10"/>
                                        </p:tgtEl>
                                        <p:attrNameLst>
                                          <p:attrName>ppt_x</p:attrName>
                                          <p:attrName>ppt_y</p:attrName>
                                        </p:attrNameLst>
                                      </p:cBhvr>
                                      <p:rCtr x="38125" y="0"/>
                                    </p:animMotion>
                                  </p:childTnLst>
                                </p:cTn>
                              </p:par>
                              <p:par>
                                <p:cTn id="36" presetID="22" presetClass="entr" presetSubtype="2" fill="hold" nodeType="withEffect">
                                  <p:stCondLst>
                                    <p:cond delay="260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1500"/>
                                        <p:tgtEl>
                                          <p:spTgt spid="8"/>
                                        </p:tgtEl>
                                      </p:cBhvr>
                                    </p:animEffect>
                                  </p:childTnLst>
                                </p:cTn>
                              </p:par>
                              <p:par>
                                <p:cTn id="39" presetID="63" presetClass="path" presetSubtype="0" accel="50000" decel="50000" fill="hold" nodeType="withEffect">
                                  <p:stCondLst>
                                    <p:cond delay="2300"/>
                                  </p:stCondLst>
                                  <p:childTnLst>
                                    <p:animMotion origin="layout" path="M 4.44444E-6 -6.17284E-7 L 0.75538 0.00494 " pathEditMode="relative" rAng="0" ptsTypes="AA">
                                      <p:cBhvr>
                                        <p:cTn id="40" dur="2000" fill="hold"/>
                                        <p:tgtEl>
                                          <p:spTgt spid="8"/>
                                        </p:tgtEl>
                                        <p:attrNameLst>
                                          <p:attrName>ppt_x</p:attrName>
                                          <p:attrName>ppt_y</p:attrName>
                                        </p:attrNameLst>
                                      </p:cBhvr>
                                      <p:rCtr x="37760" y="247"/>
                                    </p:animMotion>
                                  </p:childTnLst>
                                </p:cTn>
                              </p:par>
                            </p:childTnLst>
                          </p:cTn>
                        </p:par>
                        <p:par>
                          <p:cTn id="41" fill="hold">
                            <p:stCondLst>
                              <p:cond delay="4300"/>
                            </p:stCondLst>
                            <p:childTnLst>
                              <p:par>
                                <p:cTn id="42" presetID="53" presetClass="entr" presetSubtype="16"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par>
                          <p:cTn id="47" fill="hold">
                            <p:stCondLst>
                              <p:cond delay="4800"/>
                            </p:stCondLst>
                            <p:childTnLst>
                              <p:par>
                                <p:cTn id="48" presetID="22" presetClass="entr" presetSubtype="2"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right)">
                                      <p:cBhvr>
                                        <p:cTn id="50" dur="1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png\12-19_0003_图层-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08063">
            <a:off x="-2078544" y="2773576"/>
            <a:ext cx="7356226" cy="67665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03212" y="1875250"/>
            <a:ext cx="1826141" cy="338554"/>
          </a:xfrm>
          <a:prstGeom prst="rect">
            <a:avLst/>
          </a:prstGeom>
          <a:noFill/>
        </p:spPr>
        <p:txBody>
          <a:bodyPr wrap="none" rtlCol="0">
            <a:spAutoFit/>
          </a:bodyPr>
          <a:lstStyle/>
          <a:p>
            <a:r>
              <a:rPr lang="zh-CN" altLang="en-US" sz="1600" dirty="0">
                <a:latin typeface="方正黑体简体" panose="03000509000000000000" pitchFamily="65" charset="-122"/>
                <a:ea typeface="方正黑体简体" panose="03000509000000000000" pitchFamily="65" charset="-122"/>
              </a:rPr>
              <a:t>单击此处添加</a:t>
            </a:r>
            <a:r>
              <a:rPr lang="zh-CN" altLang="en-US" sz="1600" dirty="0" smtClean="0">
                <a:latin typeface="方正黑体简体" panose="03000509000000000000" pitchFamily="65" charset="-122"/>
                <a:ea typeface="方正黑体简体" panose="03000509000000000000" pitchFamily="65" charset="-122"/>
              </a:rPr>
              <a:t>文本</a:t>
            </a:r>
            <a:endParaRPr lang="zh-CN" altLang="en-US" sz="1600" dirty="0">
              <a:latin typeface="方正黑体简体" panose="03000509000000000000" pitchFamily="65" charset="-122"/>
              <a:ea typeface="方正黑体简体" panose="03000509000000000000" pitchFamily="65" charset="-122"/>
            </a:endParaRPr>
          </a:p>
        </p:txBody>
      </p:sp>
      <p:sp>
        <p:nvSpPr>
          <p:cNvPr id="13" name="TextBox 12"/>
          <p:cNvSpPr txBox="1"/>
          <p:nvPr/>
        </p:nvSpPr>
        <p:spPr>
          <a:xfrm>
            <a:off x="3969995" y="2454424"/>
            <a:ext cx="1826141" cy="338554"/>
          </a:xfrm>
          <a:prstGeom prst="rect">
            <a:avLst/>
          </a:prstGeom>
          <a:noFill/>
        </p:spPr>
        <p:txBody>
          <a:bodyPr wrap="none" rtlCol="0">
            <a:spAutoFit/>
          </a:bodyPr>
          <a:lstStyle/>
          <a:p>
            <a:r>
              <a:rPr lang="zh-CN" altLang="en-US" sz="1600" dirty="0">
                <a:latin typeface="方正黑体简体" panose="03000509000000000000" pitchFamily="65" charset="-122"/>
                <a:ea typeface="方正黑体简体" panose="03000509000000000000" pitchFamily="65" charset="-122"/>
              </a:rPr>
              <a:t>单击此处添加</a:t>
            </a:r>
            <a:r>
              <a:rPr lang="zh-CN" altLang="en-US" sz="1600" dirty="0" smtClean="0">
                <a:latin typeface="方正黑体简体" panose="03000509000000000000" pitchFamily="65" charset="-122"/>
                <a:ea typeface="方正黑体简体" panose="03000509000000000000" pitchFamily="65" charset="-122"/>
              </a:rPr>
              <a:t>文本</a:t>
            </a:r>
            <a:endParaRPr lang="zh-CN" altLang="en-US" sz="1600" dirty="0">
              <a:latin typeface="方正黑体简体" panose="03000509000000000000" pitchFamily="65" charset="-122"/>
              <a:ea typeface="方正黑体简体" panose="03000509000000000000" pitchFamily="65" charset="-122"/>
            </a:endParaRPr>
          </a:p>
        </p:txBody>
      </p:sp>
      <p:sp>
        <p:nvSpPr>
          <p:cNvPr id="14" name="TextBox 13"/>
          <p:cNvSpPr txBox="1"/>
          <p:nvPr/>
        </p:nvSpPr>
        <p:spPr>
          <a:xfrm>
            <a:off x="5237276" y="3133189"/>
            <a:ext cx="1826141" cy="338554"/>
          </a:xfrm>
          <a:prstGeom prst="rect">
            <a:avLst/>
          </a:prstGeom>
          <a:noFill/>
        </p:spPr>
        <p:txBody>
          <a:bodyPr wrap="none" rtlCol="0">
            <a:spAutoFit/>
          </a:bodyPr>
          <a:lstStyle/>
          <a:p>
            <a:r>
              <a:rPr lang="zh-CN" altLang="en-US" sz="1600" dirty="0">
                <a:latin typeface="方正黑体简体" panose="03000509000000000000" pitchFamily="65" charset="-122"/>
                <a:ea typeface="方正黑体简体" panose="03000509000000000000" pitchFamily="65" charset="-122"/>
              </a:rPr>
              <a:t>单击此处添加</a:t>
            </a:r>
            <a:r>
              <a:rPr lang="zh-CN" altLang="en-US" sz="1600" dirty="0" smtClean="0">
                <a:latin typeface="方正黑体简体" panose="03000509000000000000" pitchFamily="65" charset="-122"/>
                <a:ea typeface="方正黑体简体" panose="03000509000000000000" pitchFamily="65" charset="-122"/>
              </a:rPr>
              <a:t>文本</a:t>
            </a:r>
            <a:endParaRPr lang="zh-CN" altLang="en-US" sz="1600" dirty="0">
              <a:latin typeface="方正黑体简体" panose="03000509000000000000" pitchFamily="65" charset="-122"/>
              <a:ea typeface="方正黑体简体" panose="03000509000000000000" pitchFamily="65" charset="-122"/>
            </a:endParaRPr>
          </a:p>
        </p:txBody>
      </p:sp>
      <p:sp>
        <p:nvSpPr>
          <p:cNvPr id="15" name="TextBox 14"/>
          <p:cNvSpPr txBox="1"/>
          <p:nvPr/>
        </p:nvSpPr>
        <p:spPr>
          <a:xfrm>
            <a:off x="6150347" y="3950444"/>
            <a:ext cx="1826141" cy="338554"/>
          </a:xfrm>
          <a:prstGeom prst="rect">
            <a:avLst/>
          </a:prstGeom>
          <a:noFill/>
        </p:spPr>
        <p:txBody>
          <a:bodyPr wrap="none" rtlCol="0">
            <a:spAutoFit/>
          </a:bodyPr>
          <a:lstStyle/>
          <a:p>
            <a:r>
              <a:rPr lang="zh-CN" altLang="en-US" sz="1600" dirty="0">
                <a:latin typeface="方正黑体简体" panose="03000509000000000000" pitchFamily="65" charset="-122"/>
                <a:ea typeface="方正黑体简体" panose="03000509000000000000" pitchFamily="65" charset="-122"/>
              </a:rPr>
              <a:t>单击此处添加</a:t>
            </a:r>
            <a:r>
              <a:rPr lang="zh-CN" altLang="en-US" sz="1600" dirty="0" smtClean="0">
                <a:latin typeface="方正黑体简体" panose="03000509000000000000" pitchFamily="65" charset="-122"/>
                <a:ea typeface="方正黑体简体" panose="03000509000000000000" pitchFamily="65" charset="-122"/>
              </a:rPr>
              <a:t>文本</a:t>
            </a:r>
            <a:endParaRPr lang="zh-CN" altLang="en-US" sz="1600" dirty="0">
              <a:latin typeface="方正黑体简体" panose="03000509000000000000" pitchFamily="65" charset="-122"/>
              <a:ea typeface="方正黑体简体" panose="03000509000000000000" pitchFamily="65" charset="-122"/>
            </a:endParaRPr>
          </a:p>
        </p:txBody>
      </p:sp>
      <p:pic>
        <p:nvPicPr>
          <p:cNvPr id="6147" name="Picture 3" descr="D:\png\2015sd55fs0019_0002_图层-10-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6156" y="2369710"/>
            <a:ext cx="521392" cy="5094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2015sd55fs0019_0002_图层-10-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820" y="1794074"/>
            <a:ext cx="521392" cy="5094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D:\png\2015sd55fs0019_0002_图层-10-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5884" y="3047722"/>
            <a:ext cx="521392" cy="5094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D:\png\2015sd55fs0019_0002_图层-10-副本.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8753" y="3864977"/>
            <a:ext cx="521392" cy="5094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png\2015sd55fs0019_0008_매화.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2990" b="32062"/>
          <a:stretch/>
        </p:blipFill>
        <p:spPr bwMode="auto">
          <a:xfrm flipH="1">
            <a:off x="4715884" y="-67311"/>
            <a:ext cx="4733702" cy="310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330730"/>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1100"/>
                                        <p:tgtEl>
                                          <p:spTgt spid="6146"/>
                                        </p:tgtEl>
                                      </p:cBhvr>
                                    </p:animEffect>
                                  </p:childTnLst>
                                </p:cTn>
                              </p:par>
                            </p:childTnLst>
                          </p:cTn>
                        </p:par>
                        <p:par>
                          <p:cTn id="8" fill="hold">
                            <p:stCondLst>
                              <p:cond delay="1100"/>
                            </p:stCondLst>
                            <p:childTnLst>
                              <p:par>
                                <p:cTn id="9" presetID="1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1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2600"/>
                            </p:stCondLst>
                            <p:childTnLst>
                              <p:par>
                                <p:cTn id="20" presetID="15" presetClass="entr" presetSubtype="0" fill="hold" nodeType="afterEffect">
                                  <p:stCondLst>
                                    <p:cond delay="0"/>
                                  </p:stCondLst>
                                  <p:childTnLst>
                                    <p:set>
                                      <p:cBhvr>
                                        <p:cTn id="21" dur="1" fill="hold">
                                          <p:stCondLst>
                                            <p:cond delay="0"/>
                                          </p:stCondLst>
                                        </p:cTn>
                                        <p:tgtEl>
                                          <p:spTgt spid="6147"/>
                                        </p:tgtEl>
                                        <p:attrNameLst>
                                          <p:attrName>style.visibility</p:attrName>
                                        </p:attrNameLst>
                                      </p:cBhvr>
                                      <p:to>
                                        <p:strVal val="visible"/>
                                      </p:to>
                                    </p:set>
                                    <p:anim calcmode="lin" valueType="num">
                                      <p:cBhvr>
                                        <p:cTn id="22" dur="1000" fill="hold"/>
                                        <p:tgtEl>
                                          <p:spTgt spid="6147"/>
                                        </p:tgtEl>
                                        <p:attrNameLst>
                                          <p:attrName>ppt_w</p:attrName>
                                        </p:attrNameLst>
                                      </p:cBhvr>
                                      <p:tavLst>
                                        <p:tav tm="0">
                                          <p:val>
                                            <p:fltVal val="0"/>
                                          </p:val>
                                        </p:tav>
                                        <p:tav tm="100000">
                                          <p:val>
                                            <p:strVal val="#ppt_w"/>
                                          </p:val>
                                        </p:tav>
                                      </p:tavLst>
                                    </p:anim>
                                    <p:anim calcmode="lin" valueType="num">
                                      <p:cBhvr>
                                        <p:cTn id="23" dur="1000" fill="hold"/>
                                        <p:tgtEl>
                                          <p:spTgt spid="6147"/>
                                        </p:tgtEl>
                                        <p:attrNameLst>
                                          <p:attrName>ppt_h</p:attrName>
                                        </p:attrNameLst>
                                      </p:cBhvr>
                                      <p:tavLst>
                                        <p:tav tm="0">
                                          <p:val>
                                            <p:fltVal val="0"/>
                                          </p:val>
                                        </p:tav>
                                        <p:tav tm="100000">
                                          <p:val>
                                            <p:strVal val="#ppt_h"/>
                                          </p:val>
                                        </p:tav>
                                      </p:tavLst>
                                    </p:anim>
                                    <p:anim calcmode="lin" valueType="num">
                                      <p:cBhvr>
                                        <p:cTn id="24" dur="1000" fill="hold"/>
                                        <p:tgtEl>
                                          <p:spTgt spid="6147"/>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147"/>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36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4100"/>
                            </p:stCondLst>
                            <p:childTnLst>
                              <p:par>
                                <p:cTn id="31" presetID="15"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51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600"/>
                            </p:stCondLst>
                            <p:childTnLst>
                              <p:par>
                                <p:cTn id="42" presetID="15"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 calcmode="lin" valueType="num">
                                      <p:cBhvr>
                                        <p:cTn id="46"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66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png\2015sdfsfs01_0008_13.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0781153">
            <a:off x="284158" y="934787"/>
            <a:ext cx="2738832" cy="247113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png\2015010_0023_图层-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9038" flipH="1">
            <a:off x="2702656" y="1791437"/>
            <a:ext cx="638689" cy="757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42827" y="1739310"/>
            <a:ext cx="1210588" cy="707886"/>
          </a:xfrm>
          <a:prstGeom prst="rect">
            <a:avLst/>
          </a:prstGeom>
          <a:noFill/>
        </p:spPr>
        <p:txBody>
          <a:bodyPr wrap="none" rtlCol="0">
            <a:spAutoFit/>
          </a:bodyPr>
          <a:lstStyle/>
          <a:p>
            <a:r>
              <a:rPr lang="zh-CN" altLang="en-US" sz="2000" dirty="0">
                <a:solidFill>
                  <a:schemeClr val="bg1"/>
                </a:solidFill>
                <a:latin typeface="方正黑体简体" panose="03000509000000000000" pitchFamily="65" charset="-122"/>
                <a:ea typeface="方正黑体简体" panose="03000509000000000000" pitchFamily="65" charset="-122"/>
              </a:rPr>
              <a:t>单击</a:t>
            </a:r>
            <a:r>
              <a:rPr lang="zh-CN" altLang="en-US" sz="2000" dirty="0" smtClean="0">
                <a:solidFill>
                  <a:schemeClr val="bg1"/>
                </a:solidFill>
                <a:latin typeface="方正黑体简体" panose="03000509000000000000" pitchFamily="65" charset="-122"/>
                <a:ea typeface="方正黑体简体" panose="03000509000000000000" pitchFamily="65" charset="-122"/>
              </a:rPr>
              <a:t>此处</a:t>
            </a:r>
            <a:endParaRPr lang="en-US" altLang="zh-CN" sz="2000" dirty="0" smtClean="0">
              <a:solidFill>
                <a:schemeClr val="bg1"/>
              </a:solidFill>
              <a:latin typeface="方正黑体简体" panose="03000509000000000000" pitchFamily="65" charset="-122"/>
              <a:ea typeface="方正黑体简体" panose="03000509000000000000" pitchFamily="65" charset="-122"/>
            </a:endParaRPr>
          </a:p>
          <a:p>
            <a:r>
              <a:rPr lang="zh-CN" altLang="en-US" sz="2000" dirty="0" smtClean="0">
                <a:solidFill>
                  <a:schemeClr val="bg1"/>
                </a:solidFill>
                <a:latin typeface="方正黑体简体" panose="03000509000000000000" pitchFamily="65" charset="-122"/>
                <a:ea typeface="方正黑体简体" panose="03000509000000000000" pitchFamily="65" charset="-122"/>
              </a:rPr>
              <a:t>添加文本</a:t>
            </a:r>
            <a:endParaRPr lang="zh-CN" altLang="en-US" sz="2000" dirty="0">
              <a:solidFill>
                <a:schemeClr val="bg1"/>
              </a:solidFill>
              <a:latin typeface="方正黑体简体" panose="03000509000000000000" pitchFamily="65" charset="-122"/>
              <a:ea typeface="方正黑体简体" panose="03000509000000000000" pitchFamily="65" charset="-122"/>
            </a:endParaRPr>
          </a:p>
        </p:txBody>
      </p:sp>
      <p:pic>
        <p:nvPicPr>
          <p:cNvPr id="5123" name="Picture 3" descr="D:\png\2015sd55fs006_0000_Grou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39" y="3409875"/>
            <a:ext cx="2828926" cy="16335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39469" y="3917751"/>
            <a:ext cx="3393252" cy="738664"/>
          </a:xfrm>
          <a:prstGeom prst="rect">
            <a:avLst/>
          </a:prstGeom>
          <a:noFill/>
        </p:spPr>
        <p:txBody>
          <a:bodyPr wrap="square" rtlCol="0">
            <a:spAutoFit/>
          </a:bodyPr>
          <a:lstStyle/>
          <a:p>
            <a:r>
              <a:rPr lang="zh-CN" altLang="en-US" sz="1400" dirty="0" smtClean="0">
                <a:latin typeface="方正黑体简体" panose="03000509000000000000" pitchFamily="65" charset="-122"/>
                <a:ea typeface="方正黑体简体" panose="03000509000000000000" pitchFamily="65" charset="-122"/>
              </a:rPr>
              <a:t>在此输入您的文字内容</a:t>
            </a:r>
            <a:r>
              <a:rPr lang="zh-CN" altLang="en-US" sz="1400" dirty="0">
                <a:latin typeface="方正黑体简体" panose="03000509000000000000" pitchFamily="65" charset="-122"/>
                <a:ea typeface="方正黑体简体" panose="03000509000000000000" pitchFamily="65" charset="-122"/>
              </a:rPr>
              <a:t>在此输入您的文字</a:t>
            </a:r>
            <a:r>
              <a:rPr lang="zh-CN" altLang="en-US" sz="1400" dirty="0" smtClean="0">
                <a:latin typeface="方正黑体简体" panose="03000509000000000000" pitchFamily="65" charset="-122"/>
                <a:ea typeface="方正黑体简体" panose="03000509000000000000" pitchFamily="65" charset="-122"/>
              </a:rPr>
              <a:t>内容在此</a:t>
            </a:r>
            <a:r>
              <a:rPr lang="zh-CN" altLang="en-US" sz="1400" dirty="0">
                <a:latin typeface="方正黑体简体" panose="03000509000000000000" pitchFamily="65" charset="-122"/>
                <a:ea typeface="方正黑体简体" panose="03000509000000000000" pitchFamily="65" charset="-122"/>
              </a:rPr>
              <a:t>输入您的文字</a:t>
            </a:r>
            <a:r>
              <a:rPr lang="zh-CN" altLang="en-US" sz="1400" dirty="0" smtClean="0">
                <a:latin typeface="方正黑体简体" panose="03000509000000000000" pitchFamily="65" charset="-122"/>
                <a:ea typeface="方正黑体简体" panose="03000509000000000000" pitchFamily="65" charset="-122"/>
              </a:rPr>
              <a:t>内容</a:t>
            </a:r>
            <a:r>
              <a:rPr lang="zh-CN" altLang="en-US" sz="1400" dirty="0">
                <a:latin typeface="方正黑体简体" panose="03000509000000000000" pitchFamily="65" charset="-122"/>
                <a:ea typeface="方正黑体简体" panose="03000509000000000000" pitchFamily="65" charset="-122"/>
              </a:rPr>
              <a:t>在此输入您的文字</a:t>
            </a:r>
            <a:r>
              <a:rPr lang="zh-CN" altLang="en-US" sz="1400" dirty="0" smtClean="0">
                <a:latin typeface="方正黑体简体" panose="03000509000000000000" pitchFamily="65" charset="-122"/>
                <a:ea typeface="方正黑体简体" panose="03000509000000000000" pitchFamily="65" charset="-122"/>
              </a:rPr>
              <a:t>内容</a:t>
            </a:r>
            <a:r>
              <a:rPr lang="zh-CN" altLang="en-US" sz="1400" dirty="0">
                <a:latin typeface="方正黑体简体" panose="03000509000000000000" pitchFamily="65" charset="-122"/>
                <a:ea typeface="方正黑体简体" panose="03000509000000000000" pitchFamily="65" charset="-122"/>
              </a:rPr>
              <a:t>在此输入您的文字</a:t>
            </a:r>
            <a:r>
              <a:rPr lang="zh-CN" altLang="en-US" sz="1400" dirty="0" smtClean="0">
                <a:latin typeface="方正黑体简体" panose="03000509000000000000" pitchFamily="65" charset="-122"/>
                <a:ea typeface="方正黑体简体" panose="03000509000000000000" pitchFamily="65" charset="-122"/>
              </a:rPr>
              <a:t>内容</a:t>
            </a:r>
            <a:endParaRPr lang="zh-CN" altLang="en-US" dirty="0">
              <a:latin typeface="方正黑体简体" panose="03000509000000000000" pitchFamily="65" charset="-122"/>
              <a:ea typeface="方正黑体简体" panose="03000509000000000000" pitchFamily="65" charset="-122"/>
            </a:endParaRPr>
          </a:p>
        </p:txBody>
      </p:sp>
      <p:pic>
        <p:nvPicPr>
          <p:cNvPr id="12" name="Picture 2" descr="L:\png\2015sdfsfs01_0008_13.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0781153">
            <a:off x="3096671" y="934787"/>
            <a:ext cx="2738832" cy="24711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2015010_0023_图层-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9038" flipH="1">
            <a:off x="5515169" y="1791437"/>
            <a:ext cx="638689" cy="7578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55340" y="1739310"/>
            <a:ext cx="1210588" cy="707886"/>
          </a:xfrm>
          <a:prstGeom prst="rect">
            <a:avLst/>
          </a:prstGeom>
          <a:noFill/>
        </p:spPr>
        <p:txBody>
          <a:bodyPr wrap="none" rtlCol="0">
            <a:spAutoFit/>
          </a:bodyPr>
          <a:lstStyle/>
          <a:p>
            <a:r>
              <a:rPr lang="zh-CN" altLang="en-US" sz="2000" dirty="0">
                <a:solidFill>
                  <a:schemeClr val="bg1"/>
                </a:solidFill>
                <a:latin typeface="方正黑体简体" panose="03000509000000000000" pitchFamily="65" charset="-122"/>
                <a:ea typeface="方正黑体简体" panose="03000509000000000000" pitchFamily="65" charset="-122"/>
              </a:rPr>
              <a:t>单击</a:t>
            </a:r>
            <a:r>
              <a:rPr lang="zh-CN" altLang="en-US" sz="2000" dirty="0" smtClean="0">
                <a:solidFill>
                  <a:schemeClr val="bg1"/>
                </a:solidFill>
                <a:latin typeface="方正黑体简体" panose="03000509000000000000" pitchFamily="65" charset="-122"/>
                <a:ea typeface="方正黑体简体" panose="03000509000000000000" pitchFamily="65" charset="-122"/>
              </a:rPr>
              <a:t>此处</a:t>
            </a:r>
            <a:endParaRPr lang="en-US" altLang="zh-CN" sz="2000" dirty="0" smtClean="0">
              <a:solidFill>
                <a:schemeClr val="bg1"/>
              </a:solidFill>
              <a:latin typeface="方正黑体简体" panose="03000509000000000000" pitchFamily="65" charset="-122"/>
              <a:ea typeface="方正黑体简体" panose="03000509000000000000" pitchFamily="65" charset="-122"/>
            </a:endParaRPr>
          </a:p>
          <a:p>
            <a:r>
              <a:rPr lang="zh-CN" altLang="en-US" sz="2000" dirty="0" smtClean="0">
                <a:solidFill>
                  <a:schemeClr val="bg1"/>
                </a:solidFill>
                <a:latin typeface="方正黑体简体" panose="03000509000000000000" pitchFamily="65" charset="-122"/>
                <a:ea typeface="方正黑体简体" panose="03000509000000000000" pitchFamily="65" charset="-122"/>
              </a:rPr>
              <a:t>添加文本</a:t>
            </a:r>
            <a:endParaRPr lang="zh-CN" altLang="en-US" sz="2000" dirty="0">
              <a:solidFill>
                <a:schemeClr val="bg1"/>
              </a:solidFill>
              <a:latin typeface="方正黑体简体" panose="03000509000000000000" pitchFamily="65" charset="-122"/>
              <a:ea typeface="方正黑体简体" panose="03000509000000000000" pitchFamily="65" charset="-122"/>
            </a:endParaRPr>
          </a:p>
        </p:txBody>
      </p:sp>
      <p:pic>
        <p:nvPicPr>
          <p:cNvPr id="15" name="Picture 2" descr="L:\png\2015sdfsfs01_0008_13.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0781153">
            <a:off x="5832977" y="934788"/>
            <a:ext cx="2738832" cy="24711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491646" y="1739311"/>
            <a:ext cx="1210588" cy="707886"/>
          </a:xfrm>
          <a:prstGeom prst="rect">
            <a:avLst/>
          </a:prstGeom>
          <a:noFill/>
        </p:spPr>
        <p:txBody>
          <a:bodyPr wrap="none" rtlCol="0">
            <a:spAutoFit/>
          </a:bodyPr>
          <a:lstStyle/>
          <a:p>
            <a:r>
              <a:rPr lang="zh-CN" altLang="en-US" sz="2000" dirty="0">
                <a:solidFill>
                  <a:schemeClr val="bg1"/>
                </a:solidFill>
                <a:latin typeface="方正黑体简体" panose="03000509000000000000" pitchFamily="65" charset="-122"/>
                <a:ea typeface="方正黑体简体" panose="03000509000000000000" pitchFamily="65" charset="-122"/>
              </a:rPr>
              <a:t>单击</a:t>
            </a:r>
            <a:r>
              <a:rPr lang="zh-CN" altLang="en-US" sz="2000" dirty="0" smtClean="0">
                <a:solidFill>
                  <a:schemeClr val="bg1"/>
                </a:solidFill>
                <a:latin typeface="方正黑体简体" panose="03000509000000000000" pitchFamily="65" charset="-122"/>
                <a:ea typeface="方正黑体简体" panose="03000509000000000000" pitchFamily="65" charset="-122"/>
              </a:rPr>
              <a:t>此处</a:t>
            </a:r>
            <a:endParaRPr lang="en-US" altLang="zh-CN" sz="2000" dirty="0" smtClean="0">
              <a:solidFill>
                <a:schemeClr val="bg1"/>
              </a:solidFill>
              <a:latin typeface="方正黑体简体" panose="03000509000000000000" pitchFamily="65" charset="-122"/>
              <a:ea typeface="方正黑体简体" panose="03000509000000000000" pitchFamily="65" charset="-122"/>
            </a:endParaRPr>
          </a:p>
          <a:p>
            <a:r>
              <a:rPr lang="zh-CN" altLang="en-US" sz="2000" dirty="0" smtClean="0">
                <a:solidFill>
                  <a:schemeClr val="bg1"/>
                </a:solidFill>
                <a:latin typeface="方正黑体简体" panose="03000509000000000000" pitchFamily="65" charset="-122"/>
                <a:ea typeface="方正黑体简体" panose="03000509000000000000" pitchFamily="65" charset="-122"/>
              </a:rPr>
              <a:t>添加文本</a:t>
            </a:r>
            <a:endParaRPr lang="zh-CN" altLang="en-US" sz="2000" dirty="0">
              <a:solidFill>
                <a:schemeClr val="bg1"/>
              </a:solidFill>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130881958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left)">
                                      <p:cBhvr>
                                        <p:cTn id="17" dur="500"/>
                                        <p:tgtEl>
                                          <p:spTgt spid="512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5123"/>
                                        </p:tgtEl>
                                        <p:attrNameLst>
                                          <p:attrName>style.visibility</p:attrName>
                                        </p:attrNameLst>
                                      </p:cBhvr>
                                      <p:to>
                                        <p:strVal val="visible"/>
                                      </p:to>
                                    </p:set>
                                    <p:animEffect transition="in" filter="fade">
                                      <p:cBhvr>
                                        <p:cTn id="45" dur="1000"/>
                                        <p:tgtEl>
                                          <p:spTgt spid="5123"/>
                                        </p:tgtEl>
                                      </p:cBhvr>
                                    </p:animEffect>
                                    <p:anim calcmode="lin" valueType="num">
                                      <p:cBhvr>
                                        <p:cTn id="46" dur="1000" fill="hold"/>
                                        <p:tgtEl>
                                          <p:spTgt spid="5123"/>
                                        </p:tgtEl>
                                        <p:attrNameLst>
                                          <p:attrName>ppt_x</p:attrName>
                                        </p:attrNameLst>
                                      </p:cBhvr>
                                      <p:tavLst>
                                        <p:tav tm="0">
                                          <p:val>
                                            <p:strVal val="#ppt_x"/>
                                          </p:val>
                                        </p:tav>
                                        <p:tav tm="100000">
                                          <p:val>
                                            <p:strVal val="#ppt_x"/>
                                          </p:val>
                                        </p:tav>
                                      </p:tavLst>
                                    </p:anim>
                                    <p:anim calcmode="lin" valueType="num">
                                      <p:cBhvr>
                                        <p:cTn id="47" dur="1000" fill="hold"/>
                                        <p:tgtEl>
                                          <p:spTgt spid="5123"/>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14" presetClass="entr" presetSubtype="1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png\12-101_0003_图层-7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47614"/>
            <a:ext cx="2623235" cy="37958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ng\2015sd55fs006_0001_fl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550" y="-45689"/>
            <a:ext cx="296482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1212_0001_图层-5-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67744" y="1347614"/>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27784" y="1762532"/>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一</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13"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776" y="1641456"/>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02043" y="1814652"/>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3" name="TextBox 2"/>
          <p:cNvSpPr txBox="1"/>
          <p:nvPr/>
        </p:nvSpPr>
        <p:spPr>
          <a:xfrm>
            <a:off x="4211960" y="2355726"/>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pic>
        <p:nvPicPr>
          <p:cNvPr id="17" name="Picture 4" descr="D:\png\1212_0001_图层-5-副本-3.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67744" y="3005213"/>
            <a:ext cx="1440160" cy="13766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627784" y="3420131"/>
            <a:ext cx="646331" cy="646331"/>
          </a:xfrm>
          <a:prstGeom prst="rect">
            <a:avLst/>
          </a:prstGeom>
          <a:noFill/>
        </p:spPr>
        <p:txBody>
          <a:bodyPr wrap="none" rtlCol="0">
            <a:spAutoFit/>
          </a:bodyPr>
          <a:lstStyle/>
          <a:p>
            <a:r>
              <a:rPr lang="zh-CN" altLang="en-US" sz="3600" dirty="0" smtClean="0">
                <a:solidFill>
                  <a:schemeClr val="bg1"/>
                </a:solidFill>
                <a:latin typeface="★日文毛笔" panose="02000609000000000000" pitchFamily="49" charset="-128"/>
                <a:ea typeface="★日文毛笔" panose="02000609000000000000" pitchFamily="49" charset="-128"/>
              </a:rPr>
              <a:t>二</a:t>
            </a:r>
            <a:endParaRPr lang="zh-CN" altLang="en-US" sz="3600" dirty="0">
              <a:solidFill>
                <a:schemeClr val="bg1"/>
              </a:solidFill>
              <a:latin typeface="★日文毛笔" panose="02000609000000000000" pitchFamily="49" charset="-128"/>
              <a:ea typeface="★日文毛笔" panose="02000609000000000000" pitchFamily="49" charset="-128"/>
            </a:endParaRPr>
          </a:p>
        </p:txBody>
      </p:sp>
      <p:pic>
        <p:nvPicPr>
          <p:cNvPr id="20" name="Picture 2" descr="D:\png\2015007_0000_图层-1-拷贝-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776" y="3299055"/>
            <a:ext cx="3469001" cy="6849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402043" y="3472251"/>
            <a:ext cx="1826141"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a:t>
            </a:r>
            <a:r>
              <a:rPr lang="zh-CN" altLang="en-US" sz="1600" dirty="0" smtClean="0">
                <a:solidFill>
                  <a:schemeClr val="bg1"/>
                </a:solidFill>
                <a:latin typeface="方正粗圆简体" panose="03000509000000000000" pitchFamily="65" charset="-122"/>
                <a:ea typeface="方正粗圆简体" panose="03000509000000000000" pitchFamily="65" charset="-122"/>
              </a:rPr>
              <a:t>添加文本</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sp>
        <p:nvSpPr>
          <p:cNvPr id="22" name="TextBox 21"/>
          <p:cNvSpPr txBox="1"/>
          <p:nvPr/>
        </p:nvSpPr>
        <p:spPr>
          <a:xfrm>
            <a:off x="4211960" y="4013325"/>
            <a:ext cx="2880320" cy="646331"/>
          </a:xfrm>
          <a:prstGeom prst="rect">
            <a:avLst/>
          </a:prstGeom>
          <a:noFill/>
        </p:spPr>
        <p:txBody>
          <a:bodyPr wrap="square" rtlCol="0">
            <a:spAutoFit/>
          </a:bodyPr>
          <a:lstStyle/>
          <a:p>
            <a:r>
              <a:rPr lang="zh-CN" altLang="en-US" sz="1200" dirty="0" smtClean="0">
                <a:latin typeface="方正黑体简体" panose="03000509000000000000" pitchFamily="65" charset="-122"/>
                <a:ea typeface="方正黑体简体" panose="03000509000000000000" pitchFamily="65" charset="-122"/>
              </a:rPr>
              <a:t>在此输入您的文字内容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内容在此</a:t>
            </a:r>
            <a:r>
              <a:rPr lang="zh-CN" altLang="en-US" sz="1200" dirty="0">
                <a:latin typeface="方正黑体简体" panose="03000509000000000000" pitchFamily="65" charset="-122"/>
                <a:ea typeface="方正黑体简体" panose="03000509000000000000" pitchFamily="65" charset="-122"/>
              </a:rPr>
              <a:t>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r>
              <a:rPr lang="zh-CN" altLang="en-US" sz="1200" dirty="0">
                <a:latin typeface="方正黑体简体" panose="03000509000000000000" pitchFamily="65" charset="-122"/>
                <a:ea typeface="方正黑体简体" panose="03000509000000000000" pitchFamily="65" charset="-122"/>
              </a:rPr>
              <a:t>在此输入您的文字</a:t>
            </a:r>
            <a:r>
              <a:rPr lang="zh-CN" altLang="en-US" sz="1200" dirty="0" smtClean="0">
                <a:latin typeface="方正黑体简体" panose="03000509000000000000" pitchFamily="65" charset="-122"/>
                <a:ea typeface="方正黑体简体" panose="03000509000000000000" pitchFamily="65" charset="-122"/>
              </a:rPr>
              <a:t>内容</a:t>
            </a:r>
            <a:endParaRPr lang="zh-CN" altLang="en-US" sz="1600"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4277475417"/>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700"/>
                                        <p:tgtEl>
                                          <p:spTgt spid="13"/>
                                        </p:tgtEl>
                                      </p:cBhvr>
                                    </p:animEffect>
                                  </p:childTnLst>
                                </p:cTn>
                              </p:par>
                            </p:childTnLst>
                          </p:cTn>
                        </p:par>
                        <p:par>
                          <p:cTn id="19" fill="hold">
                            <p:stCondLst>
                              <p:cond delay="32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37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4700"/>
                            </p:stCondLst>
                            <p:childTnLst>
                              <p:par>
                                <p:cTn id="30" presetID="31"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childTnLst>
                          </p:cTn>
                        </p:par>
                        <p:par>
                          <p:cTn id="36" fill="hold">
                            <p:stCondLst>
                              <p:cond delay="57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620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1700"/>
                                        <p:tgtEl>
                                          <p:spTgt spid="20"/>
                                        </p:tgtEl>
                                      </p:cBhvr>
                                    </p:animEffect>
                                  </p:childTnLst>
                                </p:cTn>
                              </p:par>
                            </p:childTnLst>
                          </p:cTn>
                        </p:par>
                        <p:par>
                          <p:cTn id="44" fill="hold">
                            <p:stCondLst>
                              <p:cond delay="79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8400"/>
                            </p:stCondLst>
                            <p:childTnLst>
                              <p:par>
                                <p:cTn id="49" presetID="42"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3" grpId="0"/>
      <p:bldP spid="19"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png\2015sdfsfs01_0008_13.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0781153">
            <a:off x="942760" y="1124467"/>
            <a:ext cx="3723531" cy="3359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866" y="1118022"/>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862" y="1910110"/>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121" y="2715766"/>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877" y="3507854"/>
            <a:ext cx="494184" cy="4187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png\画面与情绪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6774" y="4182297"/>
            <a:ext cx="494184" cy="4187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748862" y="1167402"/>
            <a:ext cx="2031325" cy="369332"/>
          </a:xfrm>
          <a:prstGeom prst="rect">
            <a:avLst/>
          </a:prstGeom>
          <a:noFill/>
        </p:spPr>
        <p:txBody>
          <a:bodyPr wrap="none" rtlCol="0">
            <a:spAutoFit/>
          </a:bodyPr>
          <a:lstStyle/>
          <a:p>
            <a:r>
              <a:rPr lang="zh-CN" altLang="en-US" dirty="0">
                <a:latin typeface="方正黑体简体" panose="03000509000000000000" pitchFamily="65" charset="-122"/>
                <a:ea typeface="方正黑体简体" panose="03000509000000000000" pitchFamily="65" charset="-122"/>
              </a:rPr>
              <a:t>单击此处添加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2" name="TextBox 11"/>
          <p:cNvSpPr txBox="1"/>
          <p:nvPr/>
        </p:nvSpPr>
        <p:spPr>
          <a:xfrm>
            <a:off x="5356305" y="1910110"/>
            <a:ext cx="2031325" cy="369332"/>
          </a:xfrm>
          <a:prstGeom prst="rect">
            <a:avLst/>
          </a:prstGeom>
          <a:noFill/>
        </p:spPr>
        <p:txBody>
          <a:bodyPr wrap="none" rtlCol="0">
            <a:spAutoFit/>
          </a:bodyPr>
          <a:lstStyle/>
          <a:p>
            <a:r>
              <a:rPr lang="zh-CN" altLang="en-US" dirty="0">
                <a:latin typeface="方正黑体简体" panose="03000509000000000000" pitchFamily="65" charset="-122"/>
                <a:ea typeface="方正黑体简体" panose="03000509000000000000" pitchFamily="65" charset="-122"/>
              </a:rPr>
              <a:t>单击此处添加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3" name="TextBox 12"/>
          <p:cNvSpPr txBox="1"/>
          <p:nvPr/>
        </p:nvSpPr>
        <p:spPr>
          <a:xfrm>
            <a:off x="5436096" y="2765146"/>
            <a:ext cx="2031325" cy="369332"/>
          </a:xfrm>
          <a:prstGeom prst="rect">
            <a:avLst/>
          </a:prstGeom>
          <a:noFill/>
        </p:spPr>
        <p:txBody>
          <a:bodyPr wrap="none" rtlCol="0">
            <a:spAutoFit/>
          </a:bodyPr>
          <a:lstStyle/>
          <a:p>
            <a:r>
              <a:rPr lang="zh-CN" altLang="en-US" dirty="0">
                <a:latin typeface="方正黑体简体" panose="03000509000000000000" pitchFamily="65" charset="-122"/>
                <a:ea typeface="方正黑体简体" panose="03000509000000000000" pitchFamily="65" charset="-122"/>
              </a:rPr>
              <a:t>单击此处添加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4" name="TextBox 13"/>
          <p:cNvSpPr txBox="1"/>
          <p:nvPr/>
        </p:nvSpPr>
        <p:spPr>
          <a:xfrm>
            <a:off x="5204971" y="3557234"/>
            <a:ext cx="2031325" cy="369332"/>
          </a:xfrm>
          <a:prstGeom prst="rect">
            <a:avLst/>
          </a:prstGeom>
          <a:noFill/>
        </p:spPr>
        <p:txBody>
          <a:bodyPr wrap="none" rtlCol="0">
            <a:spAutoFit/>
          </a:bodyPr>
          <a:lstStyle/>
          <a:p>
            <a:r>
              <a:rPr lang="zh-CN" altLang="en-US" dirty="0">
                <a:latin typeface="方正黑体简体" panose="03000509000000000000" pitchFamily="65" charset="-122"/>
                <a:ea typeface="方正黑体简体" panose="03000509000000000000" pitchFamily="65" charset="-122"/>
              </a:rPr>
              <a:t>单击此处添加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5" name="TextBox 14"/>
          <p:cNvSpPr txBox="1"/>
          <p:nvPr/>
        </p:nvSpPr>
        <p:spPr>
          <a:xfrm>
            <a:off x="4698050" y="4231677"/>
            <a:ext cx="2031325" cy="369332"/>
          </a:xfrm>
          <a:prstGeom prst="rect">
            <a:avLst/>
          </a:prstGeom>
          <a:noFill/>
        </p:spPr>
        <p:txBody>
          <a:bodyPr wrap="none" rtlCol="0">
            <a:spAutoFit/>
          </a:bodyPr>
          <a:lstStyle/>
          <a:p>
            <a:r>
              <a:rPr lang="zh-CN" altLang="en-US" dirty="0">
                <a:latin typeface="方正黑体简体" panose="03000509000000000000" pitchFamily="65" charset="-122"/>
                <a:ea typeface="方正黑体简体" panose="03000509000000000000" pitchFamily="65" charset="-122"/>
              </a:rPr>
              <a:t>单击此处添加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6" name="TextBox 15"/>
          <p:cNvSpPr txBox="1"/>
          <p:nvPr/>
        </p:nvSpPr>
        <p:spPr>
          <a:xfrm>
            <a:off x="2086794" y="2361823"/>
            <a:ext cx="1210588" cy="707886"/>
          </a:xfrm>
          <a:prstGeom prst="rect">
            <a:avLst/>
          </a:prstGeom>
          <a:noFill/>
        </p:spPr>
        <p:txBody>
          <a:bodyPr wrap="none" rtlCol="0">
            <a:spAutoFit/>
          </a:bodyPr>
          <a:lstStyle/>
          <a:p>
            <a:r>
              <a:rPr lang="zh-CN" altLang="en-US" sz="2000" dirty="0">
                <a:solidFill>
                  <a:schemeClr val="bg1"/>
                </a:solidFill>
                <a:latin typeface="方正黑体简体" panose="03000509000000000000" pitchFamily="65" charset="-122"/>
                <a:ea typeface="方正黑体简体" panose="03000509000000000000" pitchFamily="65" charset="-122"/>
              </a:rPr>
              <a:t>单击</a:t>
            </a:r>
            <a:r>
              <a:rPr lang="zh-CN" altLang="en-US" sz="2000" dirty="0" smtClean="0">
                <a:solidFill>
                  <a:schemeClr val="bg1"/>
                </a:solidFill>
                <a:latin typeface="方正黑体简体" panose="03000509000000000000" pitchFamily="65" charset="-122"/>
                <a:ea typeface="方正黑体简体" panose="03000509000000000000" pitchFamily="65" charset="-122"/>
              </a:rPr>
              <a:t>此处</a:t>
            </a:r>
            <a:endParaRPr lang="en-US" altLang="zh-CN" sz="2000" dirty="0" smtClean="0">
              <a:solidFill>
                <a:schemeClr val="bg1"/>
              </a:solidFill>
              <a:latin typeface="方正黑体简体" panose="03000509000000000000" pitchFamily="65" charset="-122"/>
              <a:ea typeface="方正黑体简体" panose="03000509000000000000" pitchFamily="65" charset="-122"/>
            </a:endParaRPr>
          </a:p>
          <a:p>
            <a:r>
              <a:rPr lang="zh-CN" altLang="en-US" sz="2000" dirty="0" smtClean="0">
                <a:solidFill>
                  <a:schemeClr val="bg1"/>
                </a:solidFill>
                <a:latin typeface="方正黑体简体" panose="03000509000000000000" pitchFamily="65" charset="-122"/>
                <a:ea typeface="方正黑体简体" panose="03000509000000000000" pitchFamily="65" charset="-122"/>
              </a:rPr>
              <a:t>添加文本</a:t>
            </a:r>
            <a:endParaRPr lang="zh-CN" altLang="en-US" sz="2000" dirty="0">
              <a:solidFill>
                <a:schemeClr val="bg1"/>
              </a:solidFill>
              <a:latin typeface="方正黑体简体" panose="03000509000000000000" pitchFamily="65" charset="-122"/>
              <a:ea typeface="方正黑体简体" panose="03000509000000000000" pitchFamily="65" charset="-122"/>
            </a:endParaRPr>
          </a:p>
        </p:txBody>
      </p:sp>
      <p:grpSp>
        <p:nvGrpSpPr>
          <p:cNvPr id="17" name="组合 16"/>
          <p:cNvGrpSpPr/>
          <p:nvPr/>
        </p:nvGrpSpPr>
        <p:grpSpPr>
          <a:xfrm>
            <a:off x="596871" y="3256607"/>
            <a:ext cx="1942702" cy="1840812"/>
            <a:chOff x="4963344" y="2051718"/>
            <a:chExt cx="3078111" cy="2916672"/>
          </a:xfrm>
        </p:grpSpPr>
        <p:pic>
          <p:nvPicPr>
            <p:cNvPr id="18" name="Picture 16" descr="C:\Users\liujicai01\Desktop\png\素材CNN-sccnn_0001_book.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18916815">
              <a:off x="4963344" y="2051718"/>
              <a:ext cx="3078111" cy="29166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a:xfrm rot="17863830">
              <a:off x="7004708" y="2258801"/>
              <a:ext cx="585188" cy="1365436"/>
            </a:xfrm>
            <a:prstGeom prst="rect">
              <a:avLst/>
            </a:prstGeom>
            <a:noFill/>
          </p:spPr>
          <p:txBody>
            <a:bodyPr vert="eaVert" wrap="none" rtlCol="0">
              <a:spAutoFit/>
            </a:bodyPr>
            <a:lstStyle/>
            <a:p>
              <a:r>
                <a:rPr lang="zh-CN" altLang="en-US" sz="1200" dirty="0" smtClean="0">
                  <a:latin typeface="方正硬笔行书简体" panose="03000509000000000000" pitchFamily="65" charset="-122"/>
                  <a:ea typeface="方正硬笔行书简体" panose="03000509000000000000" pitchFamily="65" charset="-122"/>
                </a:rPr>
                <a:t>水墨中国风</a:t>
              </a:r>
              <a:endParaRPr lang="zh-CN" altLang="en-US" sz="1200" dirty="0">
                <a:latin typeface="方正硬笔行书简体" panose="03000509000000000000" pitchFamily="65" charset="-122"/>
                <a:ea typeface="方正硬笔行书简体" panose="03000509000000000000" pitchFamily="65" charset="-122"/>
              </a:endParaRPr>
            </a:p>
          </p:txBody>
        </p:sp>
      </p:grpSp>
      <p:pic>
        <p:nvPicPr>
          <p:cNvPr id="20" name="Picture 18" descr="C:\Users\liujicai01\Desktop\png\11 (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52749">
            <a:off x="1435419" y="3852303"/>
            <a:ext cx="1764186" cy="94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227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2500"/>
                            </p:stCondLst>
                            <p:childTnLst>
                              <p:par>
                                <p:cTn id="13" presetID="15"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4000"/>
                            </p:stCondLst>
                            <p:childTnLst>
                              <p:par>
                                <p:cTn id="24" presetID="15"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500"/>
                            </p:stCondLst>
                            <p:childTnLst>
                              <p:par>
                                <p:cTn id="35" presetID="15"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7000"/>
                            </p:stCondLst>
                            <p:childTnLst>
                              <p:par>
                                <p:cTn id="46" presetID="15"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8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8500"/>
                            </p:stCondLst>
                            <p:childTnLst>
                              <p:par>
                                <p:cTn id="57" presetID="15"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 calcmode="lin" valueType="num">
                                      <p:cBhvr>
                                        <p:cTn id="6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3" fill="hold">
                            <p:stCondLst>
                              <p:cond delay="950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par>
                          <p:cTn id="67" fill="hold">
                            <p:stCondLst>
                              <p:cond delay="10000"/>
                            </p:stCondLst>
                            <p:childTnLst>
                              <p:par>
                                <p:cTn id="68" presetID="42" presetClass="entr" presetSubtype="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par>
                                <p:cTn id="73" presetID="2" presetClass="entr" presetSubtype="4" fill="hold" nodeType="withEffect">
                                  <p:stCondLst>
                                    <p:cond delay="100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png\1212_0001_图层-5-副本-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1504" y="3177892"/>
            <a:ext cx="1662926" cy="1559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1650" y="2806615"/>
            <a:ext cx="1416567" cy="257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4455" y="2806615"/>
            <a:ext cx="1416567" cy="257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7261" y="2806615"/>
            <a:ext cx="1416567" cy="257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66" y="2806615"/>
            <a:ext cx="1416567" cy="257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844" y="2806615"/>
            <a:ext cx="1416567" cy="257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png\1212_0001_图层-5-副本-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18047" y="1107989"/>
            <a:ext cx="1662926" cy="15597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png\1212_0001_图层-5-副本-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51275" y="3220675"/>
            <a:ext cx="1662926" cy="15597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png\1212_0001_图层-5-副本-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98470" y="1107989"/>
            <a:ext cx="1662926" cy="15597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png\1212_0001_图层-5-副本-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84075" y="3177892"/>
            <a:ext cx="1662926" cy="155972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接连接符 17"/>
          <p:cNvCxnSpPr/>
          <p:nvPr/>
        </p:nvCxnSpPr>
        <p:spPr>
          <a:xfrm>
            <a:off x="2196633" y="2935612"/>
            <a:ext cx="0" cy="6873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443827" y="2248219"/>
            <a:ext cx="0" cy="6873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687202" y="2935612"/>
            <a:ext cx="0" cy="6873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938216" y="2248218"/>
            <a:ext cx="0" cy="6873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185411" y="2935612"/>
            <a:ext cx="0" cy="6873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 descr="D:\png\0101000028865661_0007_图层-2-副本-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461" y="2806615"/>
            <a:ext cx="1416567" cy="25799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294675" y="1545635"/>
            <a:ext cx="1269213" cy="984885"/>
          </a:xfrm>
          <a:prstGeom prst="rect">
            <a:avLst/>
          </a:prstGeom>
          <a:noFill/>
        </p:spPr>
        <p:txBody>
          <a:bodyPr wrap="square" rtlCol="0">
            <a:spAutoFit/>
          </a:bodyPr>
          <a:lstStyle/>
          <a:p>
            <a:r>
              <a:rPr lang="zh-CN" altLang="en-US" sz="1600" b="1" i="1" dirty="0" smtClean="0">
                <a:solidFill>
                  <a:schemeClr val="bg1"/>
                </a:solidFill>
                <a:latin typeface="方正黑体简体" panose="03000509000000000000" pitchFamily="65" charset="-122"/>
                <a:ea typeface="方正黑体简体" panose="03000509000000000000" pitchFamily="65" charset="-122"/>
              </a:rPr>
              <a:t>标题</a:t>
            </a:r>
            <a:endParaRPr lang="en-US" altLang="zh-CN" sz="1600" b="1" i="1"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a:t>
            </a:r>
            <a:r>
              <a:rPr lang="zh-CN" altLang="en-US" sz="1400" dirty="0">
                <a:solidFill>
                  <a:schemeClr val="bg1"/>
                </a:solidFill>
                <a:latin typeface="方正黑体简体" panose="03000509000000000000" pitchFamily="65" charset="-122"/>
                <a:ea typeface="方正黑体简体" panose="03000509000000000000" pitchFamily="65" charset="-122"/>
              </a:rPr>
              <a:t>内容</a:t>
            </a: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sp>
        <p:nvSpPr>
          <p:cNvPr id="35" name="TextBox 34"/>
          <p:cNvSpPr txBox="1"/>
          <p:nvPr/>
        </p:nvSpPr>
        <p:spPr>
          <a:xfrm>
            <a:off x="4679997" y="1545635"/>
            <a:ext cx="1269213" cy="984885"/>
          </a:xfrm>
          <a:prstGeom prst="rect">
            <a:avLst/>
          </a:prstGeom>
          <a:noFill/>
        </p:spPr>
        <p:txBody>
          <a:bodyPr wrap="square" rtlCol="0">
            <a:spAutoFit/>
          </a:bodyPr>
          <a:lstStyle/>
          <a:p>
            <a:r>
              <a:rPr lang="zh-CN" altLang="en-US" sz="1600" b="1" i="1" dirty="0" smtClean="0">
                <a:solidFill>
                  <a:schemeClr val="bg1"/>
                </a:solidFill>
                <a:latin typeface="方正黑体简体" panose="03000509000000000000" pitchFamily="65" charset="-122"/>
                <a:ea typeface="方正黑体简体" panose="03000509000000000000" pitchFamily="65" charset="-122"/>
              </a:rPr>
              <a:t>标题</a:t>
            </a:r>
            <a:endParaRPr lang="en-US" altLang="zh-CN" sz="1600" b="1" i="1"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a:t>
            </a:r>
            <a:r>
              <a:rPr lang="zh-CN" altLang="en-US" sz="1400" dirty="0">
                <a:solidFill>
                  <a:schemeClr val="bg1"/>
                </a:solidFill>
                <a:latin typeface="方正黑体简体" panose="03000509000000000000" pitchFamily="65" charset="-122"/>
                <a:ea typeface="方正黑体简体" panose="03000509000000000000" pitchFamily="65" charset="-122"/>
              </a:rPr>
              <a:t>内容</a:t>
            </a: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sp>
        <p:nvSpPr>
          <p:cNvPr id="36" name="TextBox 35"/>
          <p:cNvSpPr txBox="1"/>
          <p:nvPr/>
        </p:nvSpPr>
        <p:spPr>
          <a:xfrm>
            <a:off x="926523" y="3603089"/>
            <a:ext cx="1269213" cy="984885"/>
          </a:xfrm>
          <a:prstGeom prst="rect">
            <a:avLst/>
          </a:prstGeom>
          <a:noFill/>
        </p:spPr>
        <p:txBody>
          <a:bodyPr wrap="square" rtlCol="0">
            <a:spAutoFit/>
          </a:bodyPr>
          <a:lstStyle/>
          <a:p>
            <a:r>
              <a:rPr lang="zh-CN" altLang="en-US" sz="1600" b="1" i="1" dirty="0" smtClean="0">
                <a:solidFill>
                  <a:schemeClr val="bg1"/>
                </a:solidFill>
                <a:latin typeface="方正黑体简体" panose="03000509000000000000" pitchFamily="65" charset="-122"/>
                <a:ea typeface="方正黑体简体" panose="03000509000000000000" pitchFamily="65" charset="-122"/>
              </a:rPr>
              <a:t>标题</a:t>
            </a:r>
            <a:endParaRPr lang="en-US" altLang="zh-CN" sz="1600" b="1" i="1"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a:t>
            </a:r>
            <a:r>
              <a:rPr lang="zh-CN" altLang="en-US" sz="1400" dirty="0">
                <a:solidFill>
                  <a:schemeClr val="bg1"/>
                </a:solidFill>
                <a:latin typeface="方正黑体简体" panose="03000509000000000000" pitchFamily="65" charset="-122"/>
                <a:ea typeface="方正黑体简体" panose="03000509000000000000" pitchFamily="65" charset="-122"/>
              </a:rPr>
              <a:t>内容</a:t>
            </a: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sp>
        <p:nvSpPr>
          <p:cNvPr id="37" name="TextBox 36"/>
          <p:cNvSpPr txBox="1"/>
          <p:nvPr/>
        </p:nvSpPr>
        <p:spPr>
          <a:xfrm>
            <a:off x="3491880" y="3603089"/>
            <a:ext cx="1269213" cy="984885"/>
          </a:xfrm>
          <a:prstGeom prst="rect">
            <a:avLst/>
          </a:prstGeom>
          <a:noFill/>
        </p:spPr>
        <p:txBody>
          <a:bodyPr wrap="square" rtlCol="0">
            <a:spAutoFit/>
          </a:bodyPr>
          <a:lstStyle/>
          <a:p>
            <a:r>
              <a:rPr lang="zh-CN" altLang="en-US" sz="1600" b="1" i="1" dirty="0" smtClean="0">
                <a:solidFill>
                  <a:schemeClr val="bg1"/>
                </a:solidFill>
                <a:latin typeface="方正黑体简体" panose="03000509000000000000" pitchFamily="65" charset="-122"/>
                <a:ea typeface="方正黑体简体" panose="03000509000000000000" pitchFamily="65" charset="-122"/>
              </a:rPr>
              <a:t>标题</a:t>
            </a:r>
            <a:endParaRPr lang="en-US" altLang="zh-CN" sz="1600" b="1" i="1"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a:t>
            </a:r>
            <a:r>
              <a:rPr lang="zh-CN" altLang="en-US" sz="1400" dirty="0">
                <a:solidFill>
                  <a:schemeClr val="bg1"/>
                </a:solidFill>
                <a:latin typeface="方正黑体简体" panose="03000509000000000000" pitchFamily="65" charset="-122"/>
                <a:ea typeface="方正黑体简体" panose="03000509000000000000" pitchFamily="65" charset="-122"/>
              </a:rPr>
              <a:t>内容</a:t>
            </a: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sp>
        <p:nvSpPr>
          <p:cNvPr id="38" name="TextBox 37"/>
          <p:cNvSpPr txBox="1"/>
          <p:nvPr/>
        </p:nvSpPr>
        <p:spPr>
          <a:xfrm>
            <a:off x="5967083" y="3603089"/>
            <a:ext cx="1269213" cy="984885"/>
          </a:xfrm>
          <a:prstGeom prst="rect">
            <a:avLst/>
          </a:prstGeom>
          <a:noFill/>
        </p:spPr>
        <p:txBody>
          <a:bodyPr wrap="square" rtlCol="0">
            <a:spAutoFit/>
          </a:bodyPr>
          <a:lstStyle/>
          <a:p>
            <a:r>
              <a:rPr lang="zh-CN" altLang="en-US" sz="1600" b="1" i="1" dirty="0" smtClean="0">
                <a:solidFill>
                  <a:schemeClr val="bg1"/>
                </a:solidFill>
                <a:latin typeface="方正黑体简体" panose="03000509000000000000" pitchFamily="65" charset="-122"/>
                <a:ea typeface="方正黑体简体" panose="03000509000000000000" pitchFamily="65" charset="-122"/>
              </a:rPr>
              <a:t>标题</a:t>
            </a:r>
            <a:endParaRPr lang="en-US" altLang="zh-CN" sz="1600" b="1" i="1"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a:p>
            <a:r>
              <a:rPr lang="zh-CN" altLang="en-US" sz="1400" dirty="0" smtClean="0">
                <a:solidFill>
                  <a:schemeClr val="bg1"/>
                </a:solidFill>
                <a:latin typeface="方正黑体简体" panose="03000509000000000000" pitchFamily="65" charset="-122"/>
                <a:ea typeface="方正黑体简体" panose="03000509000000000000" pitchFamily="65" charset="-122"/>
              </a:rPr>
              <a:t>文本</a:t>
            </a:r>
            <a:r>
              <a:rPr lang="zh-CN" altLang="en-US" sz="1400" dirty="0">
                <a:solidFill>
                  <a:schemeClr val="bg1"/>
                </a:solidFill>
                <a:latin typeface="方正黑体简体" panose="03000509000000000000" pitchFamily="65" charset="-122"/>
                <a:ea typeface="方正黑体简体" panose="03000509000000000000" pitchFamily="65" charset="-122"/>
              </a:rPr>
              <a:t>内容</a:t>
            </a:r>
          </a:p>
          <a:p>
            <a:endParaRPr lang="zh-CN" altLang="en-US" sz="1400" dirty="0">
              <a:solidFill>
                <a:schemeClr val="bg1"/>
              </a:solidFill>
              <a:latin typeface="方正黑体简体" panose="03000509000000000000" pitchFamily="65" charset="-122"/>
              <a:ea typeface="方正黑体简体" panose="03000509000000000000" pitchFamily="65" charset="-122"/>
            </a:endParaRPr>
          </a:p>
        </p:txBody>
      </p:sp>
      <p:pic>
        <p:nvPicPr>
          <p:cNvPr id="27" name="Picture 8" descr="K:\png\素材CNN-sccnn_0007_图层-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3184">
            <a:off x="6716605" y="595189"/>
            <a:ext cx="2625703" cy="140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505804"/>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0-#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2500"/>
                            </p:stCondLst>
                            <p:childTnLst>
                              <p:par>
                                <p:cTn id="44" presetID="53" presetClass="entr" presetSubtype="16"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childTnLst>
                          </p:cTn>
                        </p:par>
                        <p:par>
                          <p:cTn id="49" fill="hold">
                            <p:stCondLst>
                              <p:cond delay="3000"/>
                            </p:stCondLst>
                            <p:childTnLst>
                              <p:par>
                                <p:cTn id="50" presetID="22" presetClass="entr" presetSubtype="4"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childTnLst>
                          </p:cTn>
                        </p:par>
                        <p:par>
                          <p:cTn id="63" fill="hold">
                            <p:stCondLst>
                              <p:cond delay="4500"/>
                            </p:stCondLst>
                            <p:childTnLst>
                              <p:par>
                                <p:cTn id="64" presetID="22" presetClass="entr" presetSubtype="1"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par>
                          <p:cTn id="67" fill="hold">
                            <p:stCondLst>
                              <p:cond delay="5000"/>
                            </p:stCondLst>
                            <p:childTnLst>
                              <p:par>
                                <p:cTn id="68" presetID="10" presetClass="entr" presetSubtype="0"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Effect transition="in" filter="fade">
                                      <p:cBhvr>
                                        <p:cTn id="76" dur="500"/>
                                        <p:tgtEl>
                                          <p:spTgt spid="37"/>
                                        </p:tgtEl>
                                      </p:cBhvr>
                                    </p:animEffect>
                                  </p:childTnLst>
                                </p:cTn>
                              </p:par>
                            </p:childTnLst>
                          </p:cTn>
                        </p:par>
                        <p:par>
                          <p:cTn id="77" fill="hold">
                            <p:stCondLst>
                              <p:cond delay="6000"/>
                            </p:stCondLst>
                            <p:childTnLst>
                              <p:par>
                                <p:cTn id="78" presetID="22" presetClass="entr" presetSubtype="4"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down)">
                                      <p:cBhvr>
                                        <p:cTn id="80" dur="500"/>
                                        <p:tgtEl>
                                          <p:spTgt spid="24"/>
                                        </p:tgtEl>
                                      </p:cBhvr>
                                    </p:animEffect>
                                  </p:childTnLst>
                                </p:cTn>
                              </p:par>
                            </p:childTnLst>
                          </p:cTn>
                        </p:par>
                        <p:par>
                          <p:cTn id="81" fill="hold">
                            <p:stCondLst>
                              <p:cond delay="6500"/>
                            </p:stCondLst>
                            <p:childTnLst>
                              <p:par>
                                <p:cTn id="82" presetID="10" presetClass="entr" presetSubtype="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par>
                          <p:cTn id="85" fill="hold">
                            <p:stCondLst>
                              <p:cond delay="7000"/>
                            </p:stCondLst>
                            <p:childTnLst>
                              <p:par>
                                <p:cTn id="86" presetID="53" presetClass="entr" presetSubtype="16"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childTnLst>
                          </p:cTn>
                        </p:par>
                        <p:par>
                          <p:cTn id="91" fill="hold">
                            <p:stCondLst>
                              <p:cond delay="7500"/>
                            </p:stCondLst>
                            <p:childTnLst>
                              <p:par>
                                <p:cTn id="92" presetID="22" presetClass="entr" presetSubtype="1"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childTnLst>
                          </p:cTn>
                        </p:par>
                        <p:par>
                          <p:cTn id="95" fill="hold">
                            <p:stCondLst>
                              <p:cond delay="8000"/>
                            </p:stCondLst>
                            <p:childTnLst>
                              <p:par>
                                <p:cTn id="96" presetID="10" presetClass="entr" presetSubtype="0" fill="hold"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childTnLst>
                          </p:cTn>
                        </p:par>
                        <p:par>
                          <p:cTn id="99" fill="hold">
                            <p:stCondLst>
                              <p:cond delay="8500"/>
                            </p:stCondLst>
                            <p:childTnLst>
                              <p:par>
                                <p:cTn id="100" presetID="53" presetClass="entr" presetSubtype="16" fill="hold" grpId="0" nodeType="after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500" fill="hold"/>
                                        <p:tgtEl>
                                          <p:spTgt spid="38"/>
                                        </p:tgtEl>
                                        <p:attrNameLst>
                                          <p:attrName>ppt_w</p:attrName>
                                        </p:attrNameLst>
                                      </p:cBhvr>
                                      <p:tavLst>
                                        <p:tav tm="0">
                                          <p:val>
                                            <p:fltVal val="0"/>
                                          </p:val>
                                        </p:tav>
                                        <p:tav tm="100000">
                                          <p:val>
                                            <p:strVal val="#ppt_w"/>
                                          </p:val>
                                        </p:tav>
                                      </p:tavLst>
                                    </p:anim>
                                    <p:anim calcmode="lin" valueType="num">
                                      <p:cBhvr>
                                        <p:cTn id="103" dur="500" fill="hold"/>
                                        <p:tgtEl>
                                          <p:spTgt spid="38"/>
                                        </p:tgtEl>
                                        <p:attrNameLst>
                                          <p:attrName>ppt_h</p:attrName>
                                        </p:attrNameLst>
                                      </p:cBhvr>
                                      <p:tavLst>
                                        <p:tav tm="0">
                                          <p:val>
                                            <p:fltVal val="0"/>
                                          </p:val>
                                        </p:tav>
                                        <p:tav tm="100000">
                                          <p:val>
                                            <p:strVal val="#ppt_h"/>
                                          </p:val>
                                        </p:tav>
                                      </p:tavLst>
                                    </p:anim>
                                    <p:animEffect transition="in" filter="fade">
                                      <p:cBhvr>
                                        <p:cTn id="10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8683" y="987574"/>
            <a:ext cx="1713397" cy="165618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flipH="1">
            <a:off x="2044323" y="2787774"/>
            <a:ext cx="460851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044321"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4337782" y="2427734"/>
            <a:ext cx="10796" cy="646162"/>
          </a:xfrm>
          <a:prstGeom prst="line">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6652833" y="2785864"/>
            <a:ext cx="1" cy="288032"/>
          </a:xfrm>
          <a:prstGeom prst="line">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66715" y="1419622"/>
            <a:ext cx="1269213" cy="892552"/>
          </a:xfrm>
          <a:prstGeom prst="rect">
            <a:avLst/>
          </a:prstGeom>
          <a:noFill/>
        </p:spPr>
        <p:txBody>
          <a:bodyPr wrap="square" rtlCol="0">
            <a:spAutoFit/>
          </a:bodyPr>
          <a:lstStyle/>
          <a:p>
            <a:r>
              <a:rPr lang="zh-CN" altLang="en-US" sz="1400" b="1" i="1" dirty="0">
                <a:latin typeface="方正黑体简体" panose="03000509000000000000" pitchFamily="65" charset="-122"/>
                <a:ea typeface="方正黑体简体" panose="03000509000000000000" pitchFamily="65" charset="-122"/>
              </a:rPr>
              <a:t>输入</a:t>
            </a:r>
            <a:r>
              <a:rPr lang="zh-CN" altLang="en-US" sz="1400" b="1" i="1" dirty="0" smtClean="0">
                <a:latin typeface="方正黑体简体" panose="03000509000000000000" pitchFamily="65" charset="-122"/>
                <a:ea typeface="方正黑体简体" panose="03000509000000000000" pitchFamily="65" charset="-122"/>
              </a:rPr>
              <a:t>标题</a:t>
            </a:r>
            <a:endParaRPr lang="en-US" altLang="zh-CN" sz="1400" b="1" i="1"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输入文本内容</a:t>
            </a:r>
            <a:endParaRPr lang="en-US" altLang="zh-CN" sz="1200"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a:t>
            </a:r>
            <a:r>
              <a:rPr lang="zh-CN" altLang="en-US" sz="1200" dirty="0">
                <a:latin typeface="方正黑体简体" panose="03000509000000000000" pitchFamily="65" charset="-122"/>
                <a:ea typeface="方正黑体简体" panose="03000509000000000000" pitchFamily="65" charset="-122"/>
              </a:rPr>
              <a:t>内容</a:t>
            </a:r>
          </a:p>
          <a:p>
            <a:endParaRPr lang="zh-CN" altLang="en-US" sz="1400" dirty="0">
              <a:latin typeface="方正黑体简体" panose="03000509000000000000" pitchFamily="65" charset="-122"/>
              <a:ea typeface="方正黑体简体" panose="03000509000000000000" pitchFamily="65" charset="-122"/>
            </a:endParaRPr>
          </a:p>
        </p:txBody>
      </p:sp>
      <p:pic>
        <p:nvPicPr>
          <p:cNvPr id="14"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7624"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75656" y="3505944"/>
            <a:ext cx="1269213" cy="892552"/>
          </a:xfrm>
          <a:prstGeom prst="rect">
            <a:avLst/>
          </a:prstGeom>
          <a:noFill/>
        </p:spPr>
        <p:txBody>
          <a:bodyPr wrap="square" rtlCol="0">
            <a:spAutoFit/>
          </a:bodyPr>
          <a:lstStyle/>
          <a:p>
            <a:r>
              <a:rPr lang="zh-CN" altLang="en-US" sz="1400" b="1" i="1" dirty="0">
                <a:latin typeface="方正黑体简体" panose="03000509000000000000" pitchFamily="65" charset="-122"/>
                <a:ea typeface="方正黑体简体" panose="03000509000000000000" pitchFamily="65" charset="-122"/>
              </a:rPr>
              <a:t>输入</a:t>
            </a:r>
            <a:r>
              <a:rPr lang="zh-CN" altLang="en-US" sz="1400" b="1" i="1" dirty="0" smtClean="0">
                <a:latin typeface="方正黑体简体" panose="03000509000000000000" pitchFamily="65" charset="-122"/>
                <a:ea typeface="方正黑体简体" panose="03000509000000000000" pitchFamily="65" charset="-122"/>
              </a:rPr>
              <a:t>标题</a:t>
            </a:r>
            <a:endParaRPr lang="en-US" altLang="zh-CN" sz="1400" b="1" i="1"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输入文本内容</a:t>
            </a:r>
            <a:endParaRPr lang="en-US" altLang="zh-CN" sz="1200"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a:t>
            </a:r>
            <a:r>
              <a:rPr lang="zh-CN" altLang="en-US" sz="1200" dirty="0">
                <a:latin typeface="方正黑体简体" panose="03000509000000000000" pitchFamily="65" charset="-122"/>
                <a:ea typeface="方正黑体简体" panose="03000509000000000000" pitchFamily="65" charset="-122"/>
              </a:rPr>
              <a:t>内容</a:t>
            </a:r>
          </a:p>
          <a:p>
            <a:endParaRPr lang="zh-CN" altLang="en-US" sz="1400" dirty="0">
              <a:latin typeface="方正黑体简体" panose="03000509000000000000" pitchFamily="65" charset="-122"/>
              <a:ea typeface="方正黑体简体" panose="03000509000000000000" pitchFamily="65" charset="-122"/>
            </a:endParaRPr>
          </a:p>
        </p:txBody>
      </p:sp>
      <p:pic>
        <p:nvPicPr>
          <p:cNvPr id="21"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1879"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779911" y="3505944"/>
            <a:ext cx="1269213" cy="892552"/>
          </a:xfrm>
          <a:prstGeom prst="rect">
            <a:avLst/>
          </a:prstGeom>
          <a:noFill/>
        </p:spPr>
        <p:txBody>
          <a:bodyPr wrap="square" rtlCol="0">
            <a:spAutoFit/>
          </a:bodyPr>
          <a:lstStyle/>
          <a:p>
            <a:r>
              <a:rPr lang="zh-CN" altLang="en-US" sz="1400" b="1" i="1" dirty="0">
                <a:latin typeface="方正黑体简体" panose="03000509000000000000" pitchFamily="65" charset="-122"/>
                <a:ea typeface="方正黑体简体" panose="03000509000000000000" pitchFamily="65" charset="-122"/>
              </a:rPr>
              <a:t>输入</a:t>
            </a:r>
            <a:r>
              <a:rPr lang="zh-CN" altLang="en-US" sz="1400" b="1" i="1" dirty="0" smtClean="0">
                <a:latin typeface="方正黑体简体" panose="03000509000000000000" pitchFamily="65" charset="-122"/>
                <a:ea typeface="方正黑体简体" panose="03000509000000000000" pitchFamily="65" charset="-122"/>
              </a:rPr>
              <a:t>标题</a:t>
            </a:r>
            <a:endParaRPr lang="en-US" altLang="zh-CN" sz="1400" b="1" i="1"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输入文本内容</a:t>
            </a:r>
            <a:endParaRPr lang="en-US" altLang="zh-CN" sz="1200"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a:t>
            </a:r>
            <a:r>
              <a:rPr lang="zh-CN" altLang="en-US" sz="1200" dirty="0">
                <a:latin typeface="方正黑体简体" panose="03000509000000000000" pitchFamily="65" charset="-122"/>
                <a:ea typeface="方正黑体简体" panose="03000509000000000000" pitchFamily="65" charset="-122"/>
              </a:rPr>
              <a:t>内容</a:t>
            </a:r>
          </a:p>
          <a:p>
            <a:endParaRPr lang="zh-CN" altLang="en-US" sz="1400" dirty="0">
              <a:latin typeface="方正黑体简体" panose="03000509000000000000" pitchFamily="65" charset="-122"/>
              <a:ea typeface="方正黑体简体" panose="03000509000000000000" pitchFamily="65" charset="-122"/>
            </a:endParaRPr>
          </a:p>
        </p:txBody>
      </p:sp>
      <p:pic>
        <p:nvPicPr>
          <p:cNvPr id="23" name="Picture 2" descr="C:\Users\A02\AppData\Local\Temp\360zip$Temp\360$0\huan (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54947" y="3073896"/>
            <a:ext cx="1713397" cy="165618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242979" y="3505944"/>
            <a:ext cx="1269213" cy="892552"/>
          </a:xfrm>
          <a:prstGeom prst="rect">
            <a:avLst/>
          </a:prstGeom>
          <a:noFill/>
        </p:spPr>
        <p:txBody>
          <a:bodyPr wrap="square" rtlCol="0">
            <a:spAutoFit/>
          </a:bodyPr>
          <a:lstStyle/>
          <a:p>
            <a:r>
              <a:rPr lang="zh-CN" altLang="en-US" sz="1400" b="1" i="1" dirty="0">
                <a:latin typeface="方正黑体简体" panose="03000509000000000000" pitchFamily="65" charset="-122"/>
                <a:ea typeface="方正黑体简体" panose="03000509000000000000" pitchFamily="65" charset="-122"/>
              </a:rPr>
              <a:t>输入</a:t>
            </a:r>
            <a:r>
              <a:rPr lang="zh-CN" altLang="en-US" sz="1400" b="1" i="1" dirty="0" smtClean="0">
                <a:latin typeface="方正黑体简体" panose="03000509000000000000" pitchFamily="65" charset="-122"/>
                <a:ea typeface="方正黑体简体" panose="03000509000000000000" pitchFamily="65" charset="-122"/>
              </a:rPr>
              <a:t>标题</a:t>
            </a:r>
            <a:endParaRPr lang="en-US" altLang="zh-CN" sz="1400" b="1" i="1"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输入文本内容</a:t>
            </a:r>
            <a:endParaRPr lang="en-US" altLang="zh-CN" sz="1200" dirty="0" smtClean="0">
              <a:latin typeface="方正黑体简体" panose="03000509000000000000" pitchFamily="65" charset="-122"/>
              <a:ea typeface="方正黑体简体" panose="03000509000000000000" pitchFamily="65" charset="-122"/>
            </a:endParaRPr>
          </a:p>
          <a:p>
            <a:r>
              <a:rPr lang="zh-CN" altLang="en-US" sz="1200" dirty="0" smtClean="0">
                <a:latin typeface="方正黑体简体" panose="03000509000000000000" pitchFamily="65" charset="-122"/>
                <a:ea typeface="方正黑体简体" panose="03000509000000000000" pitchFamily="65" charset="-122"/>
              </a:rPr>
              <a:t>输入文本</a:t>
            </a:r>
            <a:r>
              <a:rPr lang="zh-CN" altLang="en-US" sz="1200" dirty="0">
                <a:latin typeface="方正黑体简体" panose="03000509000000000000" pitchFamily="65" charset="-122"/>
                <a:ea typeface="方正黑体简体" panose="03000509000000000000" pitchFamily="65" charset="-122"/>
              </a:rPr>
              <a:t>内容</a:t>
            </a:r>
          </a:p>
          <a:p>
            <a:endParaRPr lang="zh-CN" altLang="en-US" sz="1400" dirty="0">
              <a:latin typeface="方正黑体简体" panose="03000509000000000000" pitchFamily="65" charset="-122"/>
              <a:ea typeface="方正黑体简体" panose="03000509000000000000" pitchFamily="65" charset="-122"/>
            </a:endParaRPr>
          </a:p>
        </p:txBody>
      </p:sp>
      <p:grpSp>
        <p:nvGrpSpPr>
          <p:cNvPr id="2" name="组合 1"/>
          <p:cNvGrpSpPr/>
          <p:nvPr/>
        </p:nvGrpSpPr>
        <p:grpSpPr>
          <a:xfrm>
            <a:off x="6252826" y="411510"/>
            <a:ext cx="3164202" cy="2376264"/>
            <a:chOff x="5871465" y="267494"/>
            <a:chExt cx="3964684" cy="2977413"/>
          </a:xfrm>
        </p:grpSpPr>
        <p:pic>
          <p:nvPicPr>
            <p:cNvPr id="25" name="Picture 3" descr="C:\Users\liujicai01\Desktop\png\素材CNN-sccnn_0003_flower-pla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1465" y="267494"/>
              <a:ext cx="3964684" cy="29774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liujicai01\Desktop\png\素材CNN-sccnn_0002_sparrow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861" y="1625239"/>
              <a:ext cx="502458" cy="5385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liujicai01\Desktop\png\素材CNN-sccnn_0001_sparrow1.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14275" y="880237"/>
              <a:ext cx="796332" cy="8253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881958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37"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1"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25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2750"/>
                            </p:stCondLst>
                            <p:childTnLst>
                              <p:par>
                                <p:cTn id="28" presetID="21" presetClass="entr" presetSubtype="1"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1000"/>
                                        <p:tgtEl>
                                          <p:spTgt spid="14"/>
                                        </p:tgtEl>
                                      </p:cBhvr>
                                    </p:animEffect>
                                  </p:childTnLst>
                                </p:cTn>
                              </p:par>
                            </p:childTnLst>
                          </p:cTn>
                        </p:par>
                        <p:par>
                          <p:cTn id="31" fill="hold">
                            <p:stCondLst>
                              <p:cond delay="3750"/>
                            </p:stCondLst>
                            <p:childTnLst>
                              <p:par>
                                <p:cTn id="32" presetID="55"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0.7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childTnLst>
                          </p:cTn>
                        </p:par>
                        <p:par>
                          <p:cTn id="37" fill="hold">
                            <p:stCondLst>
                              <p:cond delay="4750"/>
                            </p:stCondLst>
                            <p:childTnLst>
                              <p:par>
                                <p:cTn id="38" presetID="21" presetClass="entr" presetSubtype="1"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1000"/>
                                        <p:tgtEl>
                                          <p:spTgt spid="21"/>
                                        </p:tgtEl>
                                      </p:cBhvr>
                                    </p:animEffect>
                                  </p:childTnLst>
                                </p:cTn>
                              </p:par>
                            </p:childTnLst>
                          </p:cTn>
                        </p:par>
                        <p:par>
                          <p:cTn id="41" fill="hold">
                            <p:stCondLst>
                              <p:cond delay="5750"/>
                            </p:stCondLst>
                            <p:childTnLst>
                              <p:par>
                                <p:cTn id="42" presetID="55"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strVal val="#ppt_w*0.70"/>
                                          </p:val>
                                        </p:tav>
                                        <p:tav tm="100000">
                                          <p:val>
                                            <p:strVal val="#ppt_w"/>
                                          </p:val>
                                        </p:tav>
                                      </p:tavLst>
                                    </p:anim>
                                    <p:anim calcmode="lin" valueType="num">
                                      <p:cBhvr>
                                        <p:cTn id="45" dur="1000" fill="hold"/>
                                        <p:tgtEl>
                                          <p:spTgt spid="22"/>
                                        </p:tgtEl>
                                        <p:attrNameLst>
                                          <p:attrName>ppt_h</p:attrName>
                                        </p:attrNameLst>
                                      </p:cBhvr>
                                      <p:tavLst>
                                        <p:tav tm="0">
                                          <p:val>
                                            <p:strVal val="#ppt_h"/>
                                          </p:val>
                                        </p:tav>
                                        <p:tav tm="100000">
                                          <p:val>
                                            <p:strVal val="#ppt_h"/>
                                          </p:val>
                                        </p:tav>
                                      </p:tavLst>
                                    </p:anim>
                                    <p:animEffect transition="in" filter="fade">
                                      <p:cBhvr>
                                        <p:cTn id="46" dur="1000"/>
                                        <p:tgtEl>
                                          <p:spTgt spid="22"/>
                                        </p:tgtEl>
                                      </p:cBhvr>
                                    </p:animEffect>
                                  </p:childTnLst>
                                </p:cTn>
                              </p:par>
                            </p:childTnLst>
                          </p:cTn>
                        </p:par>
                        <p:par>
                          <p:cTn id="47" fill="hold">
                            <p:stCondLst>
                              <p:cond delay="6750"/>
                            </p:stCondLst>
                            <p:childTnLst>
                              <p:par>
                                <p:cTn id="48" presetID="21" presetClass="entr" presetSubtype="1"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heel(1)">
                                      <p:cBhvr>
                                        <p:cTn id="50" dur="1000"/>
                                        <p:tgtEl>
                                          <p:spTgt spid="23"/>
                                        </p:tgtEl>
                                      </p:cBhvr>
                                    </p:animEffect>
                                  </p:childTnLst>
                                </p:cTn>
                              </p:par>
                            </p:childTnLst>
                          </p:cTn>
                        </p:par>
                        <p:par>
                          <p:cTn id="51" fill="hold">
                            <p:stCondLst>
                              <p:cond delay="7750"/>
                            </p:stCondLst>
                            <p:childTnLst>
                              <p:par>
                                <p:cTn id="52" presetID="55"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1000" fill="hold"/>
                                        <p:tgtEl>
                                          <p:spTgt spid="24"/>
                                        </p:tgtEl>
                                        <p:attrNameLst>
                                          <p:attrName>ppt_w</p:attrName>
                                        </p:attrNameLst>
                                      </p:cBhvr>
                                      <p:tavLst>
                                        <p:tav tm="0">
                                          <p:val>
                                            <p:strVal val="#ppt_w*0.70"/>
                                          </p:val>
                                        </p:tav>
                                        <p:tav tm="100000">
                                          <p:val>
                                            <p:strVal val="#ppt_w"/>
                                          </p:val>
                                        </p:tav>
                                      </p:tavLst>
                                    </p:anim>
                                    <p:anim calcmode="lin" valueType="num">
                                      <p:cBhvr>
                                        <p:cTn id="55" dur="1000" fill="hold"/>
                                        <p:tgtEl>
                                          <p:spTgt spid="24"/>
                                        </p:tgtEl>
                                        <p:attrNameLst>
                                          <p:attrName>ppt_h</p:attrName>
                                        </p:attrNameLst>
                                      </p:cBhvr>
                                      <p:tavLst>
                                        <p:tav tm="0">
                                          <p:val>
                                            <p:strVal val="#ppt_h"/>
                                          </p:val>
                                        </p:tav>
                                        <p:tav tm="100000">
                                          <p:val>
                                            <p:strVal val="#ppt_h"/>
                                          </p:val>
                                        </p:tav>
                                      </p:tavLst>
                                    </p:anim>
                                    <p:animEffect transition="in" filter="fade">
                                      <p:cBhvr>
                                        <p:cTn id="5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H="1">
            <a:off x="899592" y="1211576"/>
            <a:ext cx="6624736" cy="3448406"/>
          </a:xfrm>
          <a:prstGeom prst="line">
            <a:avLst/>
          </a:prstGeom>
          <a:ln w="571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7170" name="Picture 2" descr="D:\png\画面与情绪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611" y="3568031"/>
            <a:ext cx="441176" cy="373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画面与情绪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3454" y="2910179"/>
            <a:ext cx="441176" cy="373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画面与情绪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123" y="2227075"/>
            <a:ext cx="441176" cy="373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画面与情绪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43" y="1536294"/>
            <a:ext cx="441176" cy="373799"/>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6"/>
          <p:cNvSpPr/>
          <p:nvPr/>
        </p:nvSpPr>
        <p:spPr>
          <a:xfrm>
            <a:off x="1833584" y="2096818"/>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a:stCxn id="7" idx="2"/>
          </p:cNvCxnSpPr>
          <p:nvPr/>
        </p:nvCxnSpPr>
        <p:spPr>
          <a:xfrm flipH="1">
            <a:off x="2634199" y="2933570"/>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4363374" y="699542"/>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21" idx="2"/>
          </p:cNvCxnSpPr>
          <p:nvPr/>
        </p:nvCxnSpPr>
        <p:spPr>
          <a:xfrm flipH="1">
            <a:off x="5163989" y="1536294"/>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3128974" y="4024126"/>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3924042" y="3283978"/>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5722016" y="2630773"/>
            <a:ext cx="1612324" cy="836752"/>
          </a:xfrm>
          <a:prstGeom prst="roundRect">
            <a:avLst/>
          </a:prstGeom>
          <a:noFill/>
          <a:ln w="127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flipH="1">
            <a:off x="6517084" y="1890625"/>
            <a:ext cx="5547" cy="74014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34452" y="2161251"/>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
        <p:nvSpPr>
          <p:cNvPr id="31" name="TextBox 30"/>
          <p:cNvSpPr txBox="1"/>
          <p:nvPr/>
        </p:nvSpPr>
        <p:spPr>
          <a:xfrm>
            <a:off x="4564242" y="763975"/>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
        <p:nvSpPr>
          <p:cNvPr id="32" name="TextBox 31"/>
          <p:cNvSpPr txBox="1"/>
          <p:nvPr/>
        </p:nvSpPr>
        <p:spPr>
          <a:xfrm>
            <a:off x="5922884" y="2715766"/>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
        <p:nvSpPr>
          <p:cNvPr id="33" name="TextBox 32"/>
          <p:cNvSpPr txBox="1"/>
          <p:nvPr/>
        </p:nvSpPr>
        <p:spPr>
          <a:xfrm>
            <a:off x="3347864" y="4088559"/>
            <a:ext cx="1210588" cy="707886"/>
          </a:xfrm>
          <a:prstGeom prst="rect">
            <a:avLst/>
          </a:prstGeom>
          <a:noFill/>
        </p:spPr>
        <p:txBody>
          <a:bodyPr wrap="none" rtlCol="0">
            <a:spAutoFit/>
          </a:bodyPr>
          <a:lstStyle/>
          <a:p>
            <a:r>
              <a:rPr lang="zh-CN" altLang="en-US" sz="2000" dirty="0">
                <a:latin typeface="方正黑体简体" panose="03000509000000000000" pitchFamily="65" charset="-122"/>
                <a:ea typeface="方正黑体简体" panose="03000509000000000000" pitchFamily="65" charset="-122"/>
              </a:rPr>
              <a:t>单击</a:t>
            </a:r>
            <a:r>
              <a:rPr lang="zh-CN" altLang="en-US" sz="2000" dirty="0" smtClean="0">
                <a:latin typeface="方正黑体简体" panose="03000509000000000000" pitchFamily="65" charset="-122"/>
                <a:ea typeface="方正黑体简体" panose="03000509000000000000" pitchFamily="65" charset="-122"/>
              </a:rPr>
              <a:t>此处</a:t>
            </a:r>
            <a:endParaRPr lang="en-US" altLang="zh-CN" sz="2000" dirty="0" smtClean="0">
              <a:latin typeface="方正黑体简体" panose="03000509000000000000" pitchFamily="65" charset="-122"/>
              <a:ea typeface="方正黑体简体" panose="03000509000000000000" pitchFamily="65" charset="-122"/>
            </a:endParaRPr>
          </a:p>
          <a:p>
            <a:r>
              <a:rPr lang="zh-CN" altLang="en-US" sz="2000" dirty="0" smtClean="0">
                <a:latin typeface="方正黑体简体" panose="03000509000000000000" pitchFamily="65" charset="-122"/>
                <a:ea typeface="方正黑体简体" panose="03000509000000000000" pitchFamily="65" charset="-122"/>
              </a:rPr>
              <a:t>添加文本</a:t>
            </a:r>
            <a:endParaRPr lang="zh-CN" altLang="en-US" sz="2000"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865391013"/>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000"/>
                            </p:stCondLst>
                            <p:childTnLst>
                              <p:par>
                                <p:cTn id="25" presetID="2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5500"/>
                            </p:stCondLst>
                            <p:childTnLst>
                              <p:par>
                                <p:cTn id="37" presetID="22" presetClass="entr" presetSubtype="1"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7000"/>
                            </p:stCondLst>
                            <p:childTnLst>
                              <p:par>
                                <p:cTn id="49" presetID="22" presetClass="entr" presetSubtype="4"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8500"/>
                            </p:stCondLst>
                            <p:childTnLst>
                              <p:par>
                                <p:cTn id="61" presetID="22" presetClass="entr" presetSubtype="1"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par>
                          <p:cTn id="64" fill="hold">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par>
                          <p:cTn id="68" fill="hold">
                            <p:stCondLst>
                              <p:cond delay="9500"/>
                            </p:stCondLst>
                            <p:childTnLst>
                              <p:par>
                                <p:cTn id="69" presetID="10" presetClass="entr" presetSubtype="0"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3" grpId="0" animBg="1"/>
      <p:bldP spid="25" grpId="0" animBg="1"/>
      <p:bldP spid="30" grpId="0"/>
      <p:bldP spid="31" grpId="0"/>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713197" y="1863652"/>
            <a:ext cx="2030740" cy="2089235"/>
            <a:chOff x="2940296" y="762631"/>
            <a:chExt cx="3694205" cy="3615062"/>
          </a:xfrm>
        </p:grpSpPr>
        <p:pic>
          <p:nvPicPr>
            <p:cNvPr id="9218"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直接连接符 18"/>
          <p:cNvCxnSpPr/>
          <p:nvPr/>
        </p:nvCxnSpPr>
        <p:spPr>
          <a:xfrm>
            <a:off x="3367673" y="191042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576396" y="3303812"/>
            <a:ext cx="648072" cy="4825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3295665" y="3277891"/>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5556432" y="2030770"/>
            <a:ext cx="648072" cy="38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139952" y="2620789"/>
            <a:ext cx="1210588" cy="707886"/>
          </a:xfrm>
          <a:prstGeom prst="rect">
            <a:avLst/>
          </a:prstGeom>
          <a:noFill/>
        </p:spPr>
        <p:txBody>
          <a:bodyPr wrap="none" rtlCol="0">
            <a:spAutoFit/>
          </a:bodyPr>
          <a:lstStyle/>
          <a:p>
            <a:r>
              <a:rPr lang="zh-CN" altLang="en-US" sz="2000" dirty="0" smtClean="0">
                <a:latin typeface="方正黑体简体" panose="03000509000000000000" pitchFamily="65" charset="-122"/>
                <a:ea typeface="方正黑体简体" panose="03000509000000000000" pitchFamily="65" charset="-122"/>
              </a:rPr>
              <a:t>单击添加</a:t>
            </a:r>
            <a:endParaRPr lang="en-US" altLang="zh-CN" sz="2000" dirty="0" smtClean="0">
              <a:latin typeface="方正黑体简体" panose="03000509000000000000" pitchFamily="65" charset="-122"/>
              <a:ea typeface="方正黑体简体" panose="03000509000000000000" pitchFamily="65" charset="-122"/>
            </a:endParaRPr>
          </a:p>
          <a:p>
            <a:pPr algn="ctr"/>
            <a:r>
              <a:rPr lang="zh-CN" altLang="en-US" sz="2000" dirty="0" smtClean="0">
                <a:latin typeface="方正黑体简体" panose="03000509000000000000" pitchFamily="65" charset="-122"/>
                <a:ea typeface="方正黑体简体" panose="03000509000000000000" pitchFamily="65" charset="-122"/>
              </a:rPr>
              <a:t>文本</a:t>
            </a:r>
            <a:endParaRPr lang="zh-CN" altLang="en-US" sz="2000" dirty="0">
              <a:latin typeface="方正黑体简体" panose="03000509000000000000" pitchFamily="65" charset="-122"/>
              <a:ea typeface="方正黑体简体" panose="03000509000000000000" pitchFamily="65" charset="-122"/>
            </a:endParaRPr>
          </a:p>
        </p:txBody>
      </p:sp>
      <p:grpSp>
        <p:nvGrpSpPr>
          <p:cNvPr id="2" name="组合 1"/>
          <p:cNvGrpSpPr/>
          <p:nvPr/>
        </p:nvGrpSpPr>
        <p:grpSpPr>
          <a:xfrm>
            <a:off x="1925560" y="735879"/>
            <a:ext cx="1582152" cy="1627726"/>
            <a:chOff x="1925560" y="735879"/>
            <a:chExt cx="1582152" cy="1627726"/>
          </a:xfrm>
        </p:grpSpPr>
        <p:grpSp>
          <p:nvGrpSpPr>
            <p:cNvPr id="7" name="组合 6"/>
            <p:cNvGrpSpPr/>
            <p:nvPr/>
          </p:nvGrpSpPr>
          <p:grpSpPr>
            <a:xfrm rot="11825848">
              <a:off x="1925560" y="735879"/>
              <a:ext cx="1582152" cy="1627726"/>
              <a:chOff x="2940296" y="762631"/>
              <a:chExt cx="3694205" cy="3615062"/>
            </a:xfrm>
          </p:grpSpPr>
          <p:pic>
            <p:nvPicPr>
              <p:cNvPr id="8"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27" name="组合 26"/>
          <p:cNvGrpSpPr/>
          <p:nvPr/>
        </p:nvGrpSpPr>
        <p:grpSpPr>
          <a:xfrm>
            <a:off x="6025222" y="735879"/>
            <a:ext cx="1582152" cy="1627726"/>
            <a:chOff x="1925560" y="735879"/>
            <a:chExt cx="1582152" cy="1627726"/>
          </a:xfrm>
        </p:grpSpPr>
        <p:grpSp>
          <p:nvGrpSpPr>
            <p:cNvPr id="28" name="组合 27"/>
            <p:cNvGrpSpPr/>
            <p:nvPr/>
          </p:nvGrpSpPr>
          <p:grpSpPr>
            <a:xfrm rot="11825848">
              <a:off x="1925560" y="735879"/>
              <a:ext cx="1582152" cy="1627726"/>
              <a:chOff x="2940296" y="762631"/>
              <a:chExt cx="3694205" cy="3615062"/>
            </a:xfrm>
          </p:grpSpPr>
          <p:pic>
            <p:nvPicPr>
              <p:cNvPr id="36"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38" name="组合 37"/>
          <p:cNvGrpSpPr/>
          <p:nvPr/>
        </p:nvGrpSpPr>
        <p:grpSpPr>
          <a:xfrm>
            <a:off x="1925560" y="3277891"/>
            <a:ext cx="1582152" cy="1627726"/>
            <a:chOff x="1925560" y="735879"/>
            <a:chExt cx="1582152" cy="1627726"/>
          </a:xfrm>
        </p:grpSpPr>
        <p:grpSp>
          <p:nvGrpSpPr>
            <p:cNvPr id="39" name="组合 38"/>
            <p:cNvGrpSpPr/>
            <p:nvPr/>
          </p:nvGrpSpPr>
          <p:grpSpPr>
            <a:xfrm rot="11825848">
              <a:off x="1925560" y="735879"/>
              <a:ext cx="1582152" cy="1627726"/>
              <a:chOff x="2940296" y="762631"/>
              <a:chExt cx="3694205" cy="3615062"/>
            </a:xfrm>
          </p:grpSpPr>
          <p:pic>
            <p:nvPicPr>
              <p:cNvPr id="41"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grpSp>
        <p:nvGrpSpPr>
          <p:cNvPr id="43" name="组合 42"/>
          <p:cNvGrpSpPr/>
          <p:nvPr/>
        </p:nvGrpSpPr>
        <p:grpSpPr>
          <a:xfrm>
            <a:off x="6025222" y="3277891"/>
            <a:ext cx="1582152" cy="1627726"/>
            <a:chOff x="1925560" y="735879"/>
            <a:chExt cx="1582152" cy="1627726"/>
          </a:xfrm>
        </p:grpSpPr>
        <p:grpSp>
          <p:nvGrpSpPr>
            <p:cNvPr id="44" name="组合 43"/>
            <p:cNvGrpSpPr/>
            <p:nvPr/>
          </p:nvGrpSpPr>
          <p:grpSpPr>
            <a:xfrm rot="11825848">
              <a:off x="1925560" y="735879"/>
              <a:ext cx="1582152" cy="1627726"/>
              <a:chOff x="2940296" y="762631"/>
              <a:chExt cx="3694205" cy="3615062"/>
            </a:xfrm>
          </p:grpSpPr>
          <p:pic>
            <p:nvPicPr>
              <p:cNvPr id="46"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69"/>
              <a:stretch/>
            </p:blipFill>
            <p:spPr bwMode="auto">
              <a:xfrm>
                <a:off x="2940296" y="843558"/>
                <a:ext cx="3431905" cy="35341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png\12-05_0019__.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428"/>
              <a:stretch/>
            </p:blipFill>
            <p:spPr bwMode="auto">
              <a:xfrm rot="6618161">
                <a:off x="3163766" y="699230"/>
                <a:ext cx="3407333" cy="3534136"/>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p:cNvSpPr txBox="1"/>
            <p:nvPr/>
          </p:nvSpPr>
          <p:spPr>
            <a:xfrm>
              <a:off x="2095852" y="1277347"/>
              <a:ext cx="1107996" cy="646331"/>
            </a:xfrm>
            <a:prstGeom prst="rect">
              <a:avLst/>
            </a:prstGeom>
            <a:noFill/>
          </p:spPr>
          <p:txBody>
            <a:bodyPr wrap="none" rtlCol="0">
              <a:spAutoFit/>
            </a:bodyPr>
            <a:lstStyle/>
            <a:p>
              <a:r>
                <a:rPr lang="zh-CN" altLang="en-US" dirty="0" smtClean="0">
                  <a:latin typeface="方正黑体简体" panose="03000509000000000000" pitchFamily="65" charset="-122"/>
                  <a:ea typeface="方正黑体简体" panose="03000509000000000000" pitchFamily="65" charset="-122"/>
                </a:rPr>
                <a:t>单击添加</a:t>
              </a:r>
              <a:endParaRPr lang="en-US" altLang="zh-CN" dirty="0" smtClean="0">
                <a:latin typeface="方正黑体简体" panose="03000509000000000000" pitchFamily="65" charset="-122"/>
                <a:ea typeface="方正黑体简体" panose="03000509000000000000" pitchFamily="65" charset="-122"/>
              </a:endParaRPr>
            </a:p>
            <a:p>
              <a:pPr algn="ct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grpSp>
    </p:spTree>
    <p:extLst>
      <p:ext uri="{BB962C8B-B14F-4D97-AF65-F5344CB8AC3E}">
        <p14:creationId xmlns:p14="http://schemas.microsoft.com/office/powerpoint/2010/main" val="3032951957"/>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8" presetClass="emph" presetSubtype="0" fill="hold" nodeType="withEffect">
                                  <p:stCondLst>
                                    <p:cond delay="0"/>
                                  </p:stCondLst>
                                  <p:childTnLst>
                                    <p:animRot by="21600000">
                                      <p:cBhvr>
                                        <p:cTn id="16" dur="6200" fill="hold"/>
                                        <p:tgtEl>
                                          <p:spTgt spid="4"/>
                                        </p:tgtEl>
                                        <p:attrNameLst>
                                          <p:attrName>r</p:attrName>
                                        </p:attrNameLst>
                                      </p:cBhvr>
                                    </p:animRot>
                                  </p:childTnLst>
                                </p:cTn>
                              </p:par>
                              <p:par>
                                <p:cTn id="17" presetID="22" presetClass="entr" presetSubtype="4" fill="hold" nodeType="withEffect">
                                  <p:stCondLst>
                                    <p:cond delay="125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1" fill="hold" nodeType="withEffect">
                                  <p:stCondLst>
                                    <p:cond delay="125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4" fill="hold" nodeType="withEffect">
                                  <p:stCondLst>
                                    <p:cond delay="125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1" fill="hold" nodeType="withEffect">
                                  <p:stCondLst>
                                    <p:cond delay="125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par>
                                <p:cTn id="29" presetID="31" presetClass="entr" presetSubtype="0" fill="hold" nodeType="withEffect">
                                  <p:stCondLst>
                                    <p:cond delay="190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par>
                                <p:cTn id="35" presetID="31" presetClass="entr" presetSubtype="0" fill="hold" nodeType="withEffect">
                                  <p:stCondLst>
                                    <p:cond delay="190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fltVal val="0"/>
                                          </p:val>
                                        </p:tav>
                                        <p:tav tm="100000">
                                          <p:val>
                                            <p:strVal val="#ppt_w"/>
                                          </p:val>
                                        </p:tav>
                                      </p:tavLst>
                                    </p:anim>
                                    <p:anim calcmode="lin" valueType="num">
                                      <p:cBhvr>
                                        <p:cTn id="38" dur="1000" fill="hold"/>
                                        <p:tgtEl>
                                          <p:spTgt spid="27"/>
                                        </p:tgtEl>
                                        <p:attrNameLst>
                                          <p:attrName>ppt_h</p:attrName>
                                        </p:attrNameLst>
                                      </p:cBhvr>
                                      <p:tavLst>
                                        <p:tav tm="0">
                                          <p:val>
                                            <p:fltVal val="0"/>
                                          </p:val>
                                        </p:tav>
                                        <p:tav tm="100000">
                                          <p:val>
                                            <p:strVal val="#ppt_h"/>
                                          </p:val>
                                        </p:tav>
                                      </p:tavLst>
                                    </p:anim>
                                    <p:anim calcmode="lin" valueType="num">
                                      <p:cBhvr>
                                        <p:cTn id="39" dur="1000" fill="hold"/>
                                        <p:tgtEl>
                                          <p:spTgt spid="27"/>
                                        </p:tgtEl>
                                        <p:attrNameLst>
                                          <p:attrName>style.rotation</p:attrName>
                                        </p:attrNameLst>
                                      </p:cBhvr>
                                      <p:tavLst>
                                        <p:tav tm="0">
                                          <p:val>
                                            <p:fltVal val="90"/>
                                          </p:val>
                                        </p:tav>
                                        <p:tav tm="100000">
                                          <p:val>
                                            <p:fltVal val="0"/>
                                          </p:val>
                                        </p:tav>
                                      </p:tavLst>
                                    </p:anim>
                                    <p:animEffect transition="in" filter="fade">
                                      <p:cBhvr>
                                        <p:cTn id="40" dur="1000"/>
                                        <p:tgtEl>
                                          <p:spTgt spid="27"/>
                                        </p:tgtEl>
                                      </p:cBhvr>
                                    </p:animEffect>
                                  </p:childTnLst>
                                </p:cTn>
                              </p:par>
                              <p:par>
                                <p:cTn id="41" presetID="31" presetClass="entr" presetSubtype="0" fill="hold" nodeType="withEffect">
                                  <p:stCondLst>
                                    <p:cond delay="19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1" presetClass="entr" presetSubtype="0" fill="hold" nodeType="withEffect">
                                  <p:stCondLst>
                                    <p:cond delay="190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ng\xiqing0156_0000_毛笔.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319130"/>
            <a:ext cx="601209" cy="43103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png\2015010_0015_图层-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11" y="3840312"/>
            <a:ext cx="7488832" cy="11470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png\2015010_0029_图层-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876988">
            <a:off x="626857" y="3011180"/>
            <a:ext cx="2373799" cy="93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png\2015010_0029_图层-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76988">
            <a:off x="1660251" y="2740352"/>
            <a:ext cx="2901474" cy="932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png\2015010_0029_图层-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76988">
            <a:off x="2885690" y="2447266"/>
            <a:ext cx="3189898" cy="932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png\2015010_0029_图层-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876988">
            <a:off x="4078929" y="2031095"/>
            <a:ext cx="3680287" cy="932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6913" y="4198643"/>
            <a:ext cx="870751" cy="461665"/>
          </a:xfrm>
          <a:prstGeom prst="rect">
            <a:avLst/>
          </a:prstGeom>
          <a:noFill/>
        </p:spPr>
        <p:txBody>
          <a:bodyPr wrap="none" rtlCol="0">
            <a:spAutoFit/>
          </a:bodyPr>
          <a:lstStyle/>
          <a:p>
            <a:r>
              <a:rPr lang="en-US" altLang="zh-CN" sz="2400" dirty="0" smtClean="0">
                <a:ln w="9525">
                  <a:solidFill>
                    <a:schemeClr val="bg1"/>
                  </a:solidFill>
                </a:ln>
                <a:latin typeface="方正大黑简体" panose="03000509000000000000" pitchFamily="65" charset="-122"/>
                <a:ea typeface="方正大黑简体" panose="03000509000000000000" pitchFamily="65" charset="-122"/>
              </a:rPr>
              <a:t>2012</a:t>
            </a:r>
            <a:endParaRPr lang="zh-CN" altLang="en-US" sz="2400" dirty="0">
              <a:ln w="9525">
                <a:solidFill>
                  <a:schemeClr val="bg1"/>
                </a:solidFill>
              </a:ln>
              <a:latin typeface="方正大黑简体" panose="03000509000000000000" pitchFamily="65" charset="-122"/>
              <a:ea typeface="方正大黑简体" panose="03000509000000000000" pitchFamily="65" charset="-122"/>
            </a:endParaRPr>
          </a:p>
        </p:txBody>
      </p:sp>
      <p:sp>
        <p:nvSpPr>
          <p:cNvPr id="9" name="TextBox 8"/>
          <p:cNvSpPr txBox="1"/>
          <p:nvPr/>
        </p:nvSpPr>
        <p:spPr>
          <a:xfrm>
            <a:off x="2627040" y="4103842"/>
            <a:ext cx="870751" cy="461665"/>
          </a:xfrm>
          <a:prstGeom prst="rect">
            <a:avLst/>
          </a:prstGeom>
          <a:noFill/>
        </p:spPr>
        <p:txBody>
          <a:bodyPr wrap="none" rtlCol="0">
            <a:spAutoFit/>
          </a:bodyPr>
          <a:lstStyle/>
          <a:p>
            <a:r>
              <a:rPr lang="en-US" altLang="zh-CN" sz="2400" dirty="0" smtClean="0">
                <a:ln w="9525">
                  <a:solidFill>
                    <a:schemeClr val="bg1"/>
                  </a:solidFill>
                </a:ln>
                <a:latin typeface="方正大黑简体" panose="03000509000000000000" pitchFamily="65" charset="-122"/>
                <a:ea typeface="方正大黑简体" panose="03000509000000000000" pitchFamily="65" charset="-122"/>
              </a:rPr>
              <a:t>2013</a:t>
            </a:r>
            <a:endParaRPr lang="zh-CN" altLang="en-US" sz="2400" dirty="0">
              <a:ln w="9525">
                <a:solidFill>
                  <a:schemeClr val="bg1"/>
                </a:solidFill>
              </a:ln>
              <a:latin typeface="方正大黑简体" panose="03000509000000000000" pitchFamily="65" charset="-122"/>
              <a:ea typeface="方正大黑简体" panose="03000509000000000000" pitchFamily="65" charset="-122"/>
            </a:endParaRPr>
          </a:p>
        </p:txBody>
      </p:sp>
      <p:sp>
        <p:nvSpPr>
          <p:cNvPr id="10" name="TextBox 9"/>
          <p:cNvSpPr txBox="1"/>
          <p:nvPr/>
        </p:nvSpPr>
        <p:spPr>
          <a:xfrm>
            <a:off x="3923928" y="4081082"/>
            <a:ext cx="870751" cy="461665"/>
          </a:xfrm>
          <a:prstGeom prst="rect">
            <a:avLst/>
          </a:prstGeom>
          <a:noFill/>
        </p:spPr>
        <p:txBody>
          <a:bodyPr wrap="none" rtlCol="0">
            <a:spAutoFit/>
          </a:bodyPr>
          <a:lstStyle/>
          <a:p>
            <a:r>
              <a:rPr lang="en-US" altLang="zh-CN" sz="2400" dirty="0" smtClean="0">
                <a:ln w="9525">
                  <a:solidFill>
                    <a:schemeClr val="bg1"/>
                  </a:solidFill>
                </a:ln>
                <a:latin typeface="方正大黑简体" panose="03000509000000000000" pitchFamily="65" charset="-122"/>
                <a:ea typeface="方正大黑简体" panose="03000509000000000000" pitchFamily="65" charset="-122"/>
              </a:rPr>
              <a:t>2014</a:t>
            </a:r>
            <a:endParaRPr lang="zh-CN" altLang="en-US" sz="2400" dirty="0">
              <a:ln w="9525">
                <a:solidFill>
                  <a:schemeClr val="bg1"/>
                </a:solidFill>
              </a:ln>
              <a:latin typeface="方正大黑简体" panose="03000509000000000000" pitchFamily="65" charset="-122"/>
              <a:ea typeface="方正大黑简体" panose="03000509000000000000" pitchFamily="65" charset="-122"/>
            </a:endParaRPr>
          </a:p>
        </p:txBody>
      </p:sp>
      <p:sp>
        <p:nvSpPr>
          <p:cNvPr id="11" name="TextBox 10"/>
          <p:cNvSpPr txBox="1"/>
          <p:nvPr/>
        </p:nvSpPr>
        <p:spPr>
          <a:xfrm>
            <a:off x="5364087" y="4011910"/>
            <a:ext cx="870751" cy="461665"/>
          </a:xfrm>
          <a:prstGeom prst="rect">
            <a:avLst/>
          </a:prstGeom>
          <a:noFill/>
        </p:spPr>
        <p:txBody>
          <a:bodyPr wrap="none" rtlCol="0">
            <a:spAutoFit/>
          </a:bodyPr>
          <a:lstStyle/>
          <a:p>
            <a:r>
              <a:rPr lang="en-US" altLang="zh-CN" sz="2400" dirty="0" smtClean="0">
                <a:ln w="9525">
                  <a:solidFill>
                    <a:schemeClr val="bg1"/>
                  </a:solidFill>
                </a:ln>
                <a:latin typeface="方正大黑简体" panose="03000509000000000000" pitchFamily="65" charset="-122"/>
                <a:ea typeface="方正大黑简体" panose="03000509000000000000" pitchFamily="65" charset="-122"/>
              </a:rPr>
              <a:t>2015</a:t>
            </a:r>
            <a:endParaRPr lang="zh-CN" altLang="en-US" sz="2400" dirty="0">
              <a:ln w="9525">
                <a:solidFill>
                  <a:schemeClr val="bg1"/>
                </a:solidFill>
              </a:ln>
              <a:latin typeface="方正大黑简体" panose="03000509000000000000" pitchFamily="65" charset="-122"/>
              <a:ea typeface="方正大黑简体" panose="03000509000000000000" pitchFamily="65" charset="-122"/>
            </a:endParaRPr>
          </a:p>
        </p:txBody>
      </p:sp>
      <p:sp>
        <p:nvSpPr>
          <p:cNvPr id="3" name="TextBox 2"/>
          <p:cNvSpPr txBox="1"/>
          <p:nvPr/>
        </p:nvSpPr>
        <p:spPr>
          <a:xfrm>
            <a:off x="1604404" y="2643758"/>
            <a:ext cx="418704" cy="369332"/>
          </a:xfrm>
          <a:prstGeom prst="rect">
            <a:avLst/>
          </a:prstGeom>
          <a:noFill/>
        </p:spPr>
        <p:txBody>
          <a:bodyPr wrap="none" rtlCol="0">
            <a:spAutoFit/>
          </a:bodyPr>
          <a:lstStyle/>
          <a:p>
            <a:r>
              <a:rPr lang="en-US" altLang="zh-CN" dirty="0" smtClean="0">
                <a:solidFill>
                  <a:schemeClr val="bg1"/>
                </a:solidFill>
              </a:rPr>
              <a:t>20</a:t>
            </a:r>
            <a:endParaRPr lang="zh-CN" altLang="en-US" dirty="0">
              <a:solidFill>
                <a:schemeClr val="bg1"/>
              </a:solidFill>
            </a:endParaRPr>
          </a:p>
        </p:txBody>
      </p:sp>
      <p:sp>
        <p:nvSpPr>
          <p:cNvPr id="13" name="TextBox 12"/>
          <p:cNvSpPr txBox="1"/>
          <p:nvPr/>
        </p:nvSpPr>
        <p:spPr>
          <a:xfrm>
            <a:off x="2901636" y="2202668"/>
            <a:ext cx="418704" cy="369332"/>
          </a:xfrm>
          <a:prstGeom prst="rect">
            <a:avLst/>
          </a:prstGeom>
          <a:noFill/>
        </p:spPr>
        <p:txBody>
          <a:bodyPr wrap="none" rtlCol="0">
            <a:spAutoFit/>
          </a:bodyPr>
          <a:lstStyle/>
          <a:p>
            <a:r>
              <a:rPr lang="en-US" altLang="zh-CN" dirty="0" smtClean="0">
                <a:solidFill>
                  <a:schemeClr val="bg1"/>
                </a:solidFill>
              </a:rPr>
              <a:t>30</a:t>
            </a:r>
            <a:endParaRPr lang="zh-CN" altLang="en-US" dirty="0">
              <a:solidFill>
                <a:schemeClr val="bg1"/>
              </a:solidFill>
            </a:endParaRPr>
          </a:p>
        </p:txBody>
      </p:sp>
      <p:sp>
        <p:nvSpPr>
          <p:cNvPr id="14" name="TextBox 13"/>
          <p:cNvSpPr txBox="1"/>
          <p:nvPr/>
        </p:nvSpPr>
        <p:spPr>
          <a:xfrm>
            <a:off x="4329711" y="1846599"/>
            <a:ext cx="418704" cy="369332"/>
          </a:xfrm>
          <a:prstGeom prst="rect">
            <a:avLst/>
          </a:prstGeom>
          <a:noFill/>
        </p:spPr>
        <p:txBody>
          <a:bodyPr wrap="none" rtlCol="0">
            <a:spAutoFit/>
          </a:bodyPr>
          <a:lstStyle/>
          <a:p>
            <a:r>
              <a:rPr lang="en-US" altLang="zh-CN" dirty="0" smtClean="0">
                <a:solidFill>
                  <a:schemeClr val="bg1"/>
                </a:solidFill>
              </a:rPr>
              <a:t>40</a:t>
            </a:r>
            <a:endParaRPr lang="zh-CN" altLang="en-US" dirty="0">
              <a:solidFill>
                <a:schemeClr val="bg1"/>
              </a:solidFill>
            </a:endParaRPr>
          </a:p>
        </p:txBody>
      </p:sp>
      <p:sp>
        <p:nvSpPr>
          <p:cNvPr id="15" name="TextBox 14"/>
          <p:cNvSpPr txBox="1"/>
          <p:nvPr/>
        </p:nvSpPr>
        <p:spPr>
          <a:xfrm>
            <a:off x="5809480" y="1336173"/>
            <a:ext cx="418704" cy="369332"/>
          </a:xfrm>
          <a:prstGeom prst="rect">
            <a:avLst/>
          </a:prstGeom>
          <a:noFill/>
        </p:spPr>
        <p:txBody>
          <a:bodyPr wrap="none" rtlCol="0">
            <a:spAutoFit/>
          </a:bodyPr>
          <a:lstStyle/>
          <a:p>
            <a:r>
              <a:rPr lang="en-US" altLang="zh-CN" dirty="0" smtClean="0">
                <a:solidFill>
                  <a:schemeClr val="bg1"/>
                </a:solidFill>
              </a:rPr>
              <a:t>90</a:t>
            </a:r>
            <a:endParaRPr lang="zh-CN" altLang="en-US" dirty="0">
              <a:solidFill>
                <a:schemeClr val="bg1"/>
              </a:solidFill>
            </a:endParaRPr>
          </a:p>
        </p:txBody>
      </p:sp>
    </p:spTree>
    <p:extLst>
      <p:ext uri="{BB962C8B-B14F-4D97-AF65-F5344CB8AC3E}">
        <p14:creationId xmlns:p14="http://schemas.microsoft.com/office/powerpoint/2010/main" val="130881958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left)">
                                      <p:cBhvr>
                                        <p:cTn id="7" dur="2300"/>
                                        <p:tgtEl>
                                          <p:spTgt spid="4099"/>
                                        </p:tgtEl>
                                      </p:cBhvr>
                                    </p:animEffect>
                                  </p:childTnLst>
                                </p:cTn>
                              </p:par>
                            </p:childTnLst>
                          </p:cTn>
                        </p:par>
                        <p:par>
                          <p:cTn id="8" fill="hold">
                            <p:stCondLst>
                              <p:cond delay="23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2800"/>
                            </p:stCondLst>
                            <p:childTnLst>
                              <p:par>
                                <p:cTn id="13" presetID="2" presetClass="entr" presetSubtype="4"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 calcmode="lin" valueType="num">
                                      <p:cBhvr additive="base">
                                        <p:cTn id="15" dur="250" fill="hold"/>
                                        <p:tgtEl>
                                          <p:spTgt spid="4100"/>
                                        </p:tgtEl>
                                        <p:attrNameLst>
                                          <p:attrName>ppt_x</p:attrName>
                                        </p:attrNameLst>
                                      </p:cBhvr>
                                      <p:tavLst>
                                        <p:tav tm="0">
                                          <p:val>
                                            <p:strVal val="#ppt_x"/>
                                          </p:val>
                                        </p:tav>
                                        <p:tav tm="100000">
                                          <p:val>
                                            <p:strVal val="#ppt_x"/>
                                          </p:val>
                                        </p:tav>
                                      </p:tavLst>
                                    </p:anim>
                                    <p:anim calcmode="lin" valueType="num">
                                      <p:cBhvr additive="base">
                                        <p:cTn id="16" dur="250" fill="hold"/>
                                        <p:tgtEl>
                                          <p:spTgt spid="4100"/>
                                        </p:tgtEl>
                                        <p:attrNameLst>
                                          <p:attrName>ppt_y</p:attrName>
                                        </p:attrNameLst>
                                      </p:cBhvr>
                                      <p:tavLst>
                                        <p:tav tm="0">
                                          <p:val>
                                            <p:strVal val="1+#ppt_h/2"/>
                                          </p:val>
                                        </p:tav>
                                        <p:tav tm="100000">
                                          <p:val>
                                            <p:strVal val="#ppt_y"/>
                                          </p:val>
                                        </p:tav>
                                      </p:tavLst>
                                    </p:anim>
                                  </p:childTnLst>
                                </p:cTn>
                              </p:par>
                            </p:childTnLst>
                          </p:cTn>
                        </p:par>
                        <p:par>
                          <p:cTn id="17" fill="hold">
                            <p:stCondLst>
                              <p:cond delay="30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355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405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250" fill="hold"/>
                                        <p:tgtEl>
                                          <p:spTgt spid="5"/>
                                        </p:tgtEl>
                                        <p:attrNameLst>
                                          <p:attrName>ppt_x</p:attrName>
                                        </p:attrNameLst>
                                      </p:cBhvr>
                                      <p:tavLst>
                                        <p:tav tm="0">
                                          <p:val>
                                            <p:strVal val="#ppt_x"/>
                                          </p:val>
                                        </p:tav>
                                        <p:tav tm="100000">
                                          <p:val>
                                            <p:strVal val="#ppt_x"/>
                                          </p:val>
                                        </p:tav>
                                      </p:tavLst>
                                    </p:anim>
                                    <p:anim calcmode="lin" valueType="num">
                                      <p:cBhvr additive="base">
                                        <p:cTn id="29" dur="25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43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4800"/>
                            </p:stCondLst>
                            <p:childTnLst>
                              <p:par>
                                <p:cTn id="35" presetID="2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53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250" fill="hold"/>
                                        <p:tgtEl>
                                          <p:spTgt spid="6"/>
                                        </p:tgtEl>
                                        <p:attrNameLst>
                                          <p:attrName>ppt_x</p:attrName>
                                        </p:attrNameLst>
                                      </p:cBhvr>
                                      <p:tavLst>
                                        <p:tav tm="0">
                                          <p:val>
                                            <p:strVal val="#ppt_x"/>
                                          </p:val>
                                        </p:tav>
                                        <p:tav tm="100000">
                                          <p:val>
                                            <p:strVal val="#ppt_x"/>
                                          </p:val>
                                        </p:tav>
                                      </p:tavLst>
                                    </p:anim>
                                    <p:anim calcmode="lin" valueType="num">
                                      <p:cBhvr additive="base">
                                        <p:cTn id="42" dur="250" fill="hold"/>
                                        <p:tgtEl>
                                          <p:spTgt spid="6"/>
                                        </p:tgtEl>
                                        <p:attrNameLst>
                                          <p:attrName>ppt_y</p:attrName>
                                        </p:attrNameLst>
                                      </p:cBhvr>
                                      <p:tavLst>
                                        <p:tav tm="0">
                                          <p:val>
                                            <p:strVal val="1+#ppt_h/2"/>
                                          </p:val>
                                        </p:tav>
                                        <p:tav tm="100000">
                                          <p:val>
                                            <p:strVal val="#ppt_y"/>
                                          </p:val>
                                        </p:tav>
                                      </p:tavLst>
                                    </p:anim>
                                  </p:childTnLst>
                                </p:cTn>
                              </p:par>
                            </p:childTnLst>
                          </p:cTn>
                        </p:par>
                        <p:par>
                          <p:cTn id="43" fill="hold">
                            <p:stCondLst>
                              <p:cond delay="555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6050"/>
                            </p:stCondLst>
                            <p:childTnLst>
                              <p:par>
                                <p:cTn id="48" presetID="22" presetClass="entr" presetSubtype="4"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par>
                          <p:cTn id="51" fill="hold">
                            <p:stCondLst>
                              <p:cond delay="6550"/>
                            </p:stCondLst>
                            <p:childTnLst>
                              <p:par>
                                <p:cTn id="52" presetID="2" presetClass="entr" presetSubtype="4"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250" fill="hold"/>
                                        <p:tgtEl>
                                          <p:spTgt spid="7"/>
                                        </p:tgtEl>
                                        <p:attrNameLst>
                                          <p:attrName>ppt_x</p:attrName>
                                        </p:attrNameLst>
                                      </p:cBhvr>
                                      <p:tavLst>
                                        <p:tav tm="0">
                                          <p:val>
                                            <p:strVal val="#ppt_x"/>
                                          </p:val>
                                        </p:tav>
                                        <p:tav tm="100000">
                                          <p:val>
                                            <p:strVal val="#ppt_x"/>
                                          </p:val>
                                        </p:tav>
                                      </p:tavLst>
                                    </p:anim>
                                    <p:anim calcmode="lin" valueType="num">
                                      <p:cBhvr additive="base">
                                        <p:cTn id="55" dur="250" fill="hold"/>
                                        <p:tgtEl>
                                          <p:spTgt spid="7"/>
                                        </p:tgtEl>
                                        <p:attrNameLst>
                                          <p:attrName>ppt_y</p:attrName>
                                        </p:attrNameLst>
                                      </p:cBhvr>
                                      <p:tavLst>
                                        <p:tav tm="0">
                                          <p:val>
                                            <p:strVal val="1+#ppt_h/2"/>
                                          </p:val>
                                        </p:tav>
                                        <p:tav tm="100000">
                                          <p:val>
                                            <p:strVal val="#ppt_y"/>
                                          </p:val>
                                        </p:tav>
                                      </p:tavLst>
                                    </p:anim>
                                  </p:childTnLst>
                                </p:cTn>
                              </p:par>
                            </p:childTnLst>
                          </p:cTn>
                        </p:par>
                        <p:par>
                          <p:cTn id="56" fill="hold">
                            <p:stCondLst>
                              <p:cond delay="6800"/>
                            </p:stCondLst>
                            <p:childTnLst>
                              <p:par>
                                <p:cTn id="57" presetID="10"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7300"/>
                            </p:stCondLst>
                            <p:childTnLst>
                              <p:par>
                                <p:cTn id="61" presetID="42" presetClass="entr" presetSubtype="0" fill="hold" nodeType="afterEffect">
                                  <p:stCondLst>
                                    <p:cond delay="0"/>
                                  </p:stCondLst>
                                  <p:childTnLst>
                                    <p:set>
                                      <p:cBhvr>
                                        <p:cTn id="62" dur="1" fill="hold">
                                          <p:stCondLst>
                                            <p:cond delay="0"/>
                                          </p:stCondLst>
                                        </p:cTn>
                                        <p:tgtEl>
                                          <p:spTgt spid="4098"/>
                                        </p:tgtEl>
                                        <p:attrNameLst>
                                          <p:attrName>style.visibility</p:attrName>
                                        </p:attrNameLst>
                                      </p:cBhvr>
                                      <p:to>
                                        <p:strVal val="visible"/>
                                      </p:to>
                                    </p:set>
                                    <p:animEffect transition="in" filter="fade">
                                      <p:cBhvr>
                                        <p:cTn id="63" dur="1000"/>
                                        <p:tgtEl>
                                          <p:spTgt spid="4098"/>
                                        </p:tgtEl>
                                      </p:cBhvr>
                                    </p:animEffect>
                                    <p:anim calcmode="lin" valueType="num">
                                      <p:cBhvr>
                                        <p:cTn id="64" dur="1000" fill="hold"/>
                                        <p:tgtEl>
                                          <p:spTgt spid="4098"/>
                                        </p:tgtEl>
                                        <p:attrNameLst>
                                          <p:attrName>ppt_x</p:attrName>
                                        </p:attrNameLst>
                                      </p:cBhvr>
                                      <p:tavLst>
                                        <p:tav tm="0">
                                          <p:val>
                                            <p:strVal val="#ppt_x"/>
                                          </p:val>
                                        </p:tav>
                                        <p:tav tm="100000">
                                          <p:val>
                                            <p:strVal val="#ppt_x"/>
                                          </p:val>
                                        </p:tav>
                                      </p:tavLst>
                                    </p:anim>
                                    <p:anim calcmode="lin" valueType="num">
                                      <p:cBhvr>
                                        <p:cTn id="6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3"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19586"/>
      </p:ext>
    </p:extLst>
  </p:cSld>
  <p:clrMapOvr>
    <a:masterClrMapping/>
  </p:clrMapOvr>
  <p:transition spd="slow" advTm="0">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03663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073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276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png\画面与情绪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31" y="1715330"/>
            <a:ext cx="2225674" cy="18857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ng\12-06_0009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556" y="2283718"/>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12-06_0009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67744" y="2342338"/>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12-06_0009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21638">
            <a:off x="4003150" y="3772316"/>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12-06_0009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21638" flipH="1" flipV="1">
            <a:off x="3797151" y="808311"/>
            <a:ext cx="1209924" cy="8469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21593" y="2507418"/>
            <a:ext cx="1130519" cy="523220"/>
          </a:xfrm>
          <a:prstGeom prst="rect">
            <a:avLst/>
          </a:prstGeom>
          <a:noFill/>
        </p:spPr>
        <p:txBody>
          <a:bodyPr wrap="square" rtlCol="0">
            <a:spAutoFit/>
          </a:bodyPr>
          <a:lstStyle/>
          <a:p>
            <a:r>
              <a:rPr lang="zh-CN" altLang="en-US" sz="1400" dirty="0" smtClean="0">
                <a:solidFill>
                  <a:schemeClr val="bg1"/>
                </a:solidFill>
                <a:latin typeface="方正黑体简体" panose="03000509000000000000" pitchFamily="65" charset="-122"/>
                <a:ea typeface="方正黑体简体" panose="03000509000000000000" pitchFamily="65" charset="-122"/>
              </a:rPr>
              <a:t>点击输入您的文本内容</a:t>
            </a:r>
            <a:endParaRPr lang="en-US" altLang="zh-CN" sz="1400" dirty="0" smtClean="0">
              <a:solidFill>
                <a:schemeClr val="bg1"/>
              </a:solidFill>
              <a:latin typeface="方正黑体简体" panose="03000509000000000000" pitchFamily="65" charset="-122"/>
              <a:ea typeface="方正黑体简体" panose="03000509000000000000" pitchFamily="65" charset="-122"/>
            </a:endParaRPr>
          </a:p>
        </p:txBody>
      </p:sp>
      <p:pic>
        <p:nvPicPr>
          <p:cNvPr id="7170" name="Picture 2" descr="L:\png\xiqi5g020200111_0002_27.png"/>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3070325"/>
            <a:ext cx="2123728" cy="2215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png\Nipic_5412003_20110429223621504000-恢复的.psd_0009_f.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804248" y="3580532"/>
            <a:ext cx="2010246" cy="1512132"/>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4841987" y="1061323"/>
            <a:ext cx="1602221"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a:t>
            </a:r>
            <a:r>
              <a:rPr lang="zh-CN" altLang="en-US" dirty="0" smtClean="0">
                <a:latin typeface="方正黑体简体" panose="03000509000000000000" pitchFamily="65" charset="-122"/>
                <a:ea typeface="方正黑体简体" panose="03000509000000000000" pitchFamily="65" charset="-122"/>
              </a:rPr>
              <a:t>文本</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此处</a:t>
            </a:r>
            <a:r>
              <a:rPr lang="zh-CN" altLang="en-US" dirty="0">
                <a:latin typeface="方正黑体简体" panose="03000509000000000000" pitchFamily="65" charset="-122"/>
                <a:ea typeface="方正黑体简体" panose="03000509000000000000" pitchFamily="65" charset="-122"/>
              </a:rPr>
              <a:t>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2" name="矩形 11"/>
          <p:cNvSpPr/>
          <p:nvPr/>
        </p:nvSpPr>
        <p:spPr>
          <a:xfrm>
            <a:off x="2555776" y="3869635"/>
            <a:ext cx="1602221"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a:t>
            </a:r>
            <a:r>
              <a:rPr lang="zh-CN" altLang="en-US" dirty="0" smtClean="0">
                <a:latin typeface="方正黑体简体" panose="03000509000000000000" pitchFamily="65" charset="-122"/>
                <a:ea typeface="方正黑体简体" panose="03000509000000000000" pitchFamily="65" charset="-122"/>
              </a:rPr>
              <a:t>文本</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此处</a:t>
            </a:r>
            <a:r>
              <a:rPr lang="zh-CN" altLang="en-US" dirty="0">
                <a:latin typeface="方正黑体简体" panose="03000509000000000000" pitchFamily="65" charset="-122"/>
                <a:ea typeface="方正黑体简体" panose="03000509000000000000" pitchFamily="65" charset="-122"/>
              </a:rPr>
              <a:t>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3" name="矩形 12"/>
          <p:cNvSpPr/>
          <p:nvPr/>
        </p:nvSpPr>
        <p:spPr>
          <a:xfrm>
            <a:off x="1889532" y="1853411"/>
            <a:ext cx="1602221"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a:t>
            </a:r>
            <a:r>
              <a:rPr lang="zh-CN" altLang="en-US" dirty="0" smtClean="0">
                <a:latin typeface="方正黑体简体" panose="03000509000000000000" pitchFamily="65" charset="-122"/>
                <a:ea typeface="方正黑体简体" panose="03000509000000000000" pitchFamily="65" charset="-122"/>
              </a:rPr>
              <a:t>文本</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此处</a:t>
            </a:r>
            <a:r>
              <a:rPr lang="zh-CN" altLang="en-US" dirty="0">
                <a:latin typeface="方正黑体简体" panose="03000509000000000000" pitchFamily="65" charset="-122"/>
                <a:ea typeface="方正黑体简体" panose="03000509000000000000" pitchFamily="65" charset="-122"/>
              </a:rPr>
              <a:t>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
        <p:nvSpPr>
          <p:cNvPr id="14" name="矩形 13"/>
          <p:cNvSpPr/>
          <p:nvPr/>
        </p:nvSpPr>
        <p:spPr>
          <a:xfrm>
            <a:off x="5678205" y="3219822"/>
            <a:ext cx="1602221" cy="646331"/>
          </a:xfrm>
          <a:prstGeom prst="rect">
            <a:avLst/>
          </a:prstGeom>
        </p:spPr>
        <p:txBody>
          <a:bodyPr wrap="square">
            <a:spAutoFit/>
          </a:bodyPr>
          <a:lstStyle/>
          <a:p>
            <a:r>
              <a:rPr lang="zh-CN" altLang="en-US" dirty="0">
                <a:latin typeface="方正黑体简体" panose="03000509000000000000" pitchFamily="65" charset="-122"/>
                <a:ea typeface="方正黑体简体" panose="03000509000000000000" pitchFamily="65" charset="-122"/>
              </a:rPr>
              <a:t>此处添加</a:t>
            </a:r>
            <a:r>
              <a:rPr lang="zh-CN" altLang="en-US" dirty="0" smtClean="0">
                <a:latin typeface="方正黑体简体" panose="03000509000000000000" pitchFamily="65" charset="-122"/>
                <a:ea typeface="方正黑体简体" panose="03000509000000000000" pitchFamily="65" charset="-122"/>
              </a:rPr>
              <a:t>文本</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此处</a:t>
            </a:r>
            <a:r>
              <a:rPr lang="zh-CN" altLang="en-US" dirty="0">
                <a:latin typeface="方正黑体简体" panose="03000509000000000000" pitchFamily="65" charset="-122"/>
                <a:ea typeface="方正黑体简体" panose="03000509000000000000" pitchFamily="65" charset="-122"/>
              </a:rPr>
              <a:t>添加</a:t>
            </a:r>
            <a:r>
              <a:rPr lang="zh-CN" altLang="en-US" dirty="0" smtClean="0">
                <a:latin typeface="方正黑体简体" panose="03000509000000000000" pitchFamily="65" charset="-122"/>
                <a:ea typeface="方正黑体简体" panose="03000509000000000000" pitchFamily="65" charset="-122"/>
              </a:rPr>
              <a:t>文本</a:t>
            </a:r>
            <a:endParaRPr lang="zh-CN" altLang="en-US" dirty="0">
              <a:latin typeface="方正黑体简体" panose="03000509000000000000" pitchFamily="65" charset="-122"/>
              <a:ea typeface="方正黑体简体" panose="03000509000000000000" pitchFamily="65" charset="-122"/>
            </a:endParaRPr>
          </a:p>
        </p:txBody>
      </p:sp>
    </p:spTree>
    <p:extLst>
      <p:ext uri="{BB962C8B-B14F-4D97-AF65-F5344CB8AC3E}">
        <p14:creationId xmlns:p14="http://schemas.microsoft.com/office/powerpoint/2010/main" val="588399692"/>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childTnLst>
                          </p:cTn>
                        </p:par>
                        <p:par>
                          <p:cTn id="10" fill="hold">
                            <p:stCondLst>
                              <p:cond delay="25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750"/>
                                        <p:tgtEl>
                                          <p:spTgt spid="9"/>
                                        </p:tgtEl>
                                      </p:cBhvr>
                                    </p:animEffect>
                                  </p:childTnLst>
                                </p:cTn>
                              </p:par>
                              <p:par>
                                <p:cTn id="14" presetID="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750" fill="hold"/>
                                        <p:tgtEl>
                                          <p:spTgt spid="5"/>
                                        </p:tgtEl>
                                        <p:attrNameLst>
                                          <p:attrName>ppt_x</p:attrName>
                                        </p:attrNameLst>
                                      </p:cBhvr>
                                      <p:tavLst>
                                        <p:tav tm="0">
                                          <p:val>
                                            <p:strVal val="1+#ppt_w/2"/>
                                          </p:val>
                                        </p:tav>
                                        <p:tav tm="100000">
                                          <p:val>
                                            <p:strVal val="#ppt_x"/>
                                          </p:val>
                                        </p:tav>
                                      </p:tavLst>
                                    </p:anim>
                                    <p:anim calcmode="lin" valueType="num">
                                      <p:cBhvr additive="base">
                                        <p:cTn id="25" dur="750" fill="hold"/>
                                        <p:tgtEl>
                                          <p:spTgt spid="5"/>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750" fill="hold"/>
                                        <p:tgtEl>
                                          <p:spTgt spid="7"/>
                                        </p:tgtEl>
                                        <p:attrNameLst>
                                          <p:attrName>ppt_x</p:attrName>
                                        </p:attrNameLst>
                                      </p:cBhvr>
                                      <p:tavLst>
                                        <p:tav tm="0">
                                          <p:val>
                                            <p:strVal val="#ppt_x"/>
                                          </p:val>
                                        </p:tav>
                                        <p:tav tm="100000">
                                          <p:val>
                                            <p:strVal val="#ppt_x"/>
                                          </p:val>
                                        </p:tav>
                                      </p:tavLst>
                                    </p:anim>
                                    <p:anim calcmode="lin" valueType="num">
                                      <p:cBhvr additive="base">
                                        <p:cTn id="29" dur="750" fill="hold"/>
                                        <p:tgtEl>
                                          <p:spTgt spid="7"/>
                                        </p:tgtEl>
                                        <p:attrNameLst>
                                          <p:attrName>ppt_y</p:attrName>
                                        </p:attrNameLst>
                                      </p:cBhvr>
                                      <p:tavLst>
                                        <p:tav tm="0">
                                          <p:val>
                                            <p:strVal val="1+#ppt_h/2"/>
                                          </p:val>
                                        </p:tav>
                                        <p:tav tm="100000">
                                          <p:val>
                                            <p:strVal val="#ppt_y"/>
                                          </p:val>
                                        </p:tav>
                                      </p:tavLst>
                                    </p:anim>
                                  </p:childTnLst>
                                </p:cTn>
                              </p:par>
                              <p:par>
                                <p:cTn id="30" presetID="14" presetClass="entr" presetSubtype="10" fill="hold" grpId="0" nodeType="withEffect">
                                  <p:stCondLst>
                                    <p:cond delay="75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par>
                                <p:cTn id="33" presetID="14" presetClass="entr" presetSubtype="10" fill="hold" grpId="0" nodeType="withEffect">
                                  <p:stCondLst>
                                    <p:cond delay="75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750"/>
                                        <p:tgtEl>
                                          <p:spTgt spid="11"/>
                                        </p:tgtEl>
                                      </p:cBhvr>
                                    </p:animEffect>
                                  </p:childTnLst>
                                </p:cTn>
                              </p:par>
                              <p:par>
                                <p:cTn id="36" presetID="14" presetClass="entr" presetSubtype="10" fill="hold" grpId="0" nodeType="withEffect">
                                  <p:stCondLst>
                                    <p:cond delay="75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750"/>
                                        <p:tgtEl>
                                          <p:spTgt spid="14"/>
                                        </p:tgtEl>
                                      </p:cBhvr>
                                    </p:animEffect>
                                  </p:childTnLst>
                                </p:cTn>
                              </p:par>
                              <p:par>
                                <p:cTn id="39" presetID="14" presetClass="entr" presetSubtype="10" fill="hold" grpId="0" nodeType="withEffect">
                                  <p:stCondLst>
                                    <p:cond delay="75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png\素材CNN-sccnn.com_201406210812-恢复的.psd_0036_图层-29.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5603"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K:\png\素材CNN-sccnn.com_201406210812-恢复的.psd_0035_图层-3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7813" y="3579862"/>
            <a:ext cx="276982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png\素材CNN-sccnn.com_201406210812-恢复的.psd_0036_图层-29.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2927"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png\素材CNN-sccnn.com_201406210812-恢复的.psd_0036_图层-29.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0251"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png\素材CNN-sccnn.com_201406210812-恢复的.psd_0036_图层-29.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7575" y="915566"/>
            <a:ext cx="1926793" cy="19344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81111"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14" name="TextBox 13"/>
          <p:cNvSpPr txBox="1"/>
          <p:nvPr/>
        </p:nvSpPr>
        <p:spPr>
          <a:xfrm>
            <a:off x="343729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15" name="TextBox 14"/>
          <p:cNvSpPr txBox="1"/>
          <p:nvPr/>
        </p:nvSpPr>
        <p:spPr>
          <a:xfrm>
            <a:off x="5095220"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6677655" y="1419622"/>
            <a:ext cx="646331" cy="646331"/>
          </a:xfrm>
          <a:prstGeom prst="rect">
            <a:avLst/>
          </a:prstGeom>
          <a:noFill/>
        </p:spPr>
        <p:txBody>
          <a:bodyPr wrap="none" rtlCol="0">
            <a:spAutoFit/>
          </a:bodyPr>
          <a:lstStyle/>
          <a:p>
            <a:r>
              <a:rPr lang="zh-CN" altLang="en-US" dirty="0" smtClean="0">
                <a:solidFill>
                  <a:schemeClr val="bg1"/>
                </a:solidFill>
                <a:latin typeface="方正粗圆简体" panose="03000509000000000000" pitchFamily="65" charset="-122"/>
                <a:ea typeface="方正粗圆简体" panose="03000509000000000000" pitchFamily="65" charset="-122"/>
              </a:rPr>
              <a:t>添加</a:t>
            </a:r>
            <a:endParaRPr lang="en-US" altLang="zh-CN" dirty="0" smtClean="0">
              <a:solidFill>
                <a:schemeClr val="bg1"/>
              </a:solidFill>
              <a:latin typeface="方正粗圆简体" panose="03000509000000000000" pitchFamily="65" charset="-122"/>
              <a:ea typeface="方正粗圆简体" panose="03000509000000000000" pitchFamily="65" charset="-122"/>
            </a:endParaRPr>
          </a:p>
          <a:p>
            <a:r>
              <a:rPr lang="zh-CN" altLang="en-US" dirty="0" smtClean="0">
                <a:solidFill>
                  <a:schemeClr val="bg1"/>
                </a:solidFill>
                <a:latin typeface="方正粗圆简体" panose="03000509000000000000" pitchFamily="65" charset="-122"/>
                <a:ea typeface="方正粗圆简体" panose="03000509000000000000" pitchFamily="65" charset="-122"/>
              </a:rPr>
              <a:t>文字</a:t>
            </a:r>
            <a:endParaRPr lang="zh-CN" altLang="en-US" dirty="0">
              <a:solidFill>
                <a:schemeClr val="bg1"/>
              </a:solidFill>
              <a:latin typeface="方正粗圆简体" panose="03000509000000000000" pitchFamily="65" charset="-122"/>
              <a:ea typeface="方正粗圆简体" panose="03000509000000000000" pitchFamily="65" charset="-122"/>
            </a:endParaRPr>
          </a:p>
        </p:txBody>
      </p:sp>
      <p:sp>
        <p:nvSpPr>
          <p:cNvPr id="17" name="TextBox 16"/>
          <p:cNvSpPr txBox="1"/>
          <p:nvPr/>
        </p:nvSpPr>
        <p:spPr>
          <a:xfrm>
            <a:off x="3567238" y="4152103"/>
            <a:ext cx="1880643" cy="338554"/>
          </a:xfrm>
          <a:prstGeom prst="rect">
            <a:avLst/>
          </a:prstGeom>
          <a:noFill/>
        </p:spPr>
        <p:txBody>
          <a:bodyPr wrap="none" rtlCol="0">
            <a:spAutoFit/>
          </a:bodyPr>
          <a:lstStyle/>
          <a:p>
            <a:r>
              <a:rPr lang="zh-CN" altLang="en-US" sz="1600" dirty="0">
                <a:solidFill>
                  <a:schemeClr val="bg1"/>
                </a:solidFill>
                <a:latin typeface="方正粗圆简体" panose="03000509000000000000" pitchFamily="65" charset="-122"/>
                <a:ea typeface="方正粗圆简体" panose="03000509000000000000" pitchFamily="65" charset="-122"/>
              </a:rPr>
              <a:t>单击此处添加</a:t>
            </a:r>
            <a:r>
              <a:rPr lang="zh-CN" altLang="en-US" sz="1600" dirty="0" smtClean="0">
                <a:solidFill>
                  <a:schemeClr val="bg1"/>
                </a:solidFill>
                <a:latin typeface="方正粗圆简体" panose="03000509000000000000" pitchFamily="65" charset="-122"/>
                <a:ea typeface="方正粗圆简体" panose="03000509000000000000" pitchFamily="65" charset="-122"/>
              </a:rPr>
              <a:t>文本 </a:t>
            </a:r>
            <a:endParaRPr lang="zh-CN" altLang="en-US" sz="1600" dirty="0">
              <a:solidFill>
                <a:schemeClr val="bg1"/>
              </a:solidFill>
              <a:latin typeface="方正粗圆简体" panose="03000509000000000000" pitchFamily="65" charset="-122"/>
              <a:ea typeface="方正粗圆简体" panose="03000509000000000000" pitchFamily="65" charset="-122"/>
            </a:endParaRPr>
          </a:p>
        </p:txBody>
      </p:sp>
      <p:pic>
        <p:nvPicPr>
          <p:cNvPr id="18"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18797">
            <a:off x="2045211" y="3221107"/>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15857">
            <a:off x="3243648" y="2940916"/>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19570">
            <a:off x="4645931" y="2966504"/>
            <a:ext cx="1275432" cy="4675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png\0101000028865661_0007_图层-2-副本-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13252">
            <a:off x="5671366" y="3223255"/>
            <a:ext cx="1275432" cy="46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99338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190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230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par>
                                <p:cTn id="15" presetID="52" presetClass="entr" presetSubtype="0" fill="hold" nodeType="withEffect">
                                  <p:stCondLst>
                                    <p:cond delay="2700"/>
                                  </p:stCondLst>
                                  <p:childTnLst>
                                    <p:set>
                                      <p:cBhvr>
                                        <p:cTn id="16" dur="1" fill="hold">
                                          <p:stCondLst>
                                            <p:cond delay="0"/>
                                          </p:stCondLst>
                                        </p:cTn>
                                        <p:tgtEl>
                                          <p:spTgt spid="7"/>
                                        </p:tgtEl>
                                        <p:attrNameLst>
                                          <p:attrName>style.visibility</p:attrName>
                                        </p:attrNameLst>
                                      </p:cBhvr>
                                      <p:to>
                                        <p:strVal val="visible"/>
                                      </p:to>
                                    </p:set>
                                    <p:animScale>
                                      <p:cBhvr>
                                        <p:cTn id="1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7"/>
                                        </p:tgtEl>
                                        <p:attrNameLst>
                                          <p:attrName>ppt_x</p:attrName>
                                          <p:attrName>ppt_y</p:attrName>
                                        </p:attrNameLst>
                                      </p:cBhvr>
                                    </p:animMotion>
                                    <p:animEffect transition="in" filter="fade">
                                      <p:cBhvr>
                                        <p:cTn id="19" dur="1000"/>
                                        <p:tgtEl>
                                          <p:spTgt spid="7"/>
                                        </p:tgtEl>
                                      </p:cBhvr>
                                    </p:animEffect>
                                  </p:childTnLst>
                                </p:cTn>
                              </p:par>
                              <p:par>
                                <p:cTn id="20" presetID="52" presetClass="entr" presetSubtype="0" fill="hold" nodeType="withEffect">
                                  <p:stCondLst>
                                    <p:cond delay="300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par>
                                <p:cTn id="25" presetID="2" presetClass="entr" presetSubtype="4" fill="hold" grpId="0" nodeType="withEffect">
                                  <p:stCondLst>
                                    <p:cond delay="3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40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45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6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anim calcmode="lin" valueType="num">
                                      <p:cBhvr>
                                        <p:cTn id="44" dur="2000" fill="hold"/>
                                        <p:tgtEl>
                                          <p:spTgt spid="17"/>
                                        </p:tgtEl>
                                        <p:attrNameLst>
                                          <p:attrName>ppt_w</p:attrName>
                                        </p:attrNameLst>
                                      </p:cBhvr>
                                      <p:tavLst>
                                        <p:tav tm="0" fmla="#ppt_w*sin(2.5*pi*$)">
                                          <p:val>
                                            <p:fltVal val="0"/>
                                          </p:val>
                                        </p:tav>
                                        <p:tav tm="100000">
                                          <p:val>
                                            <p:fltVal val="1"/>
                                          </p:val>
                                        </p:tav>
                                      </p:tavLst>
                                    </p:anim>
                                    <p:anim calcmode="lin" valueType="num">
                                      <p:cBhvr>
                                        <p:cTn id="45" dur="2000" fill="hold"/>
                                        <p:tgtEl>
                                          <p:spTgt spid="17"/>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60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0"/>
                                        <p:tgtEl>
                                          <p:spTgt spid="5"/>
                                        </p:tgtEl>
                                      </p:cBhvr>
                                    </p:animEffect>
                                    <p:anim calcmode="lin" valueType="num">
                                      <p:cBhvr>
                                        <p:cTn id="49" dur="2000" fill="hold"/>
                                        <p:tgtEl>
                                          <p:spTgt spid="5"/>
                                        </p:tgtEl>
                                        <p:attrNameLst>
                                          <p:attrName>ppt_w</p:attrName>
                                        </p:attrNameLst>
                                      </p:cBhvr>
                                      <p:tavLst>
                                        <p:tav tm="0" fmla="#ppt_w*sin(2.5*pi*$)">
                                          <p:val>
                                            <p:fltVal val="0"/>
                                          </p:val>
                                        </p:tav>
                                        <p:tav tm="100000">
                                          <p:val>
                                            <p:fltVal val="1"/>
                                          </p:val>
                                        </p:tav>
                                      </p:tavLst>
                                    </p:anim>
                                    <p:anim calcmode="lin" valueType="num">
                                      <p:cBhvr>
                                        <p:cTn id="50" dur="2000" fill="hold"/>
                                        <p:tgtEl>
                                          <p:spTgt spid="5"/>
                                        </p:tgtEl>
                                        <p:attrNameLst>
                                          <p:attrName>ppt_h</p:attrName>
                                        </p:attrNameLst>
                                      </p:cBhvr>
                                      <p:tavLst>
                                        <p:tav tm="0">
                                          <p:val>
                                            <p:strVal val="#ppt_h"/>
                                          </p:val>
                                        </p:tav>
                                        <p:tav tm="100000">
                                          <p:val>
                                            <p:strVal val="#ppt_h"/>
                                          </p:val>
                                        </p:tav>
                                      </p:tavLst>
                                    </p:anim>
                                  </p:childTnLst>
                                </p:cTn>
                              </p:par>
                              <p:par>
                                <p:cTn id="51" presetID="10" presetClass="entr" presetSubtype="0" fill="hold" nodeType="withEffect">
                                  <p:stCondLst>
                                    <p:cond delay="520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52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520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nodeType="withEffect">
                                  <p:stCondLst>
                                    <p:cond delay="52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古典水墨\20874\素材CNN-sccnn_0014_素材CNN-sccnn.co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0103" y="840793"/>
            <a:ext cx="2786393" cy="3161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古典水墨\20874\素材CNN-sccnn_0010_图层-17.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87057" y="2803558"/>
            <a:ext cx="914184" cy="922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古典水墨\20874\素材CNN-sccnn_0011_图层-18.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8799" y="931723"/>
            <a:ext cx="914183" cy="861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古典水墨\20874\素材CNN-sccnn_0012_图层-1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545" y="1777171"/>
            <a:ext cx="852652" cy="8438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古典水墨\20874\素材CNN-sccnn_0013_图层-2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06197" y="3726532"/>
            <a:ext cx="887813" cy="8614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99287" y="1013710"/>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cxnSp>
        <p:nvCxnSpPr>
          <p:cNvPr id="10" name="直接连接符 9"/>
          <p:cNvCxnSpPr/>
          <p:nvPr/>
        </p:nvCxnSpPr>
        <p:spPr>
          <a:xfrm>
            <a:off x="2874790" y="1429806"/>
            <a:ext cx="2880320" cy="0"/>
          </a:xfrm>
          <a:prstGeom prst="line">
            <a:avLst/>
          </a:prstGeom>
        </p:spPr>
        <p:style>
          <a:lnRef idx="2">
            <a:schemeClr val="dk1"/>
          </a:lnRef>
          <a:fillRef idx="0">
            <a:schemeClr val="dk1"/>
          </a:fillRef>
          <a:effectRef idx="1">
            <a:schemeClr val="dk1"/>
          </a:effectRef>
          <a:fontRef idx="minor">
            <a:schemeClr val="tx1"/>
          </a:fontRef>
        </p:style>
      </p:cxnSp>
      <p:sp>
        <p:nvSpPr>
          <p:cNvPr id="11" name="椭圆 10"/>
          <p:cNvSpPr/>
          <p:nvPr/>
        </p:nvSpPr>
        <p:spPr>
          <a:xfrm>
            <a:off x="2730774" y="1362444"/>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TextBox 11"/>
          <p:cNvSpPr txBox="1"/>
          <p:nvPr/>
        </p:nvSpPr>
        <p:spPr>
          <a:xfrm>
            <a:off x="2435191" y="1852562"/>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cxnSp>
        <p:nvCxnSpPr>
          <p:cNvPr id="13" name="直接连接符 12"/>
          <p:cNvCxnSpPr/>
          <p:nvPr/>
        </p:nvCxnSpPr>
        <p:spPr>
          <a:xfrm>
            <a:off x="2010694" y="2268658"/>
            <a:ext cx="2880320" cy="0"/>
          </a:xfrm>
          <a:prstGeom prst="line">
            <a:avLst/>
          </a:prstGeom>
        </p:spPr>
        <p:style>
          <a:lnRef idx="2">
            <a:schemeClr val="dk1"/>
          </a:lnRef>
          <a:fillRef idx="0">
            <a:schemeClr val="dk1"/>
          </a:fillRef>
          <a:effectRef idx="1">
            <a:schemeClr val="dk1"/>
          </a:effectRef>
          <a:fontRef idx="minor">
            <a:schemeClr val="tx1"/>
          </a:fontRef>
        </p:style>
      </p:cxnSp>
      <p:sp>
        <p:nvSpPr>
          <p:cNvPr id="14" name="椭圆 13"/>
          <p:cNvSpPr/>
          <p:nvPr/>
        </p:nvSpPr>
        <p:spPr>
          <a:xfrm>
            <a:off x="1866678" y="2201296"/>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 name="TextBox 14"/>
          <p:cNvSpPr txBox="1"/>
          <p:nvPr/>
        </p:nvSpPr>
        <p:spPr>
          <a:xfrm>
            <a:off x="2363183" y="2948840"/>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cxnSp>
        <p:nvCxnSpPr>
          <p:cNvPr id="16" name="直接连接符 15"/>
          <p:cNvCxnSpPr/>
          <p:nvPr/>
        </p:nvCxnSpPr>
        <p:spPr>
          <a:xfrm>
            <a:off x="1938686" y="3364936"/>
            <a:ext cx="2880320" cy="0"/>
          </a:xfrm>
          <a:prstGeom prst="line">
            <a:avLst/>
          </a:prstGeom>
        </p:spPr>
        <p:style>
          <a:lnRef idx="2">
            <a:schemeClr val="dk1"/>
          </a:lnRef>
          <a:fillRef idx="0">
            <a:schemeClr val="dk1"/>
          </a:fillRef>
          <a:effectRef idx="1">
            <a:schemeClr val="dk1"/>
          </a:effectRef>
          <a:fontRef idx="minor">
            <a:schemeClr val="tx1"/>
          </a:fontRef>
        </p:style>
      </p:cxnSp>
      <p:sp>
        <p:nvSpPr>
          <p:cNvPr id="17" name="椭圆 16"/>
          <p:cNvSpPr/>
          <p:nvPr/>
        </p:nvSpPr>
        <p:spPr>
          <a:xfrm>
            <a:off x="1794670" y="3297574"/>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8" name="TextBox 17"/>
          <p:cNvSpPr txBox="1"/>
          <p:nvPr/>
        </p:nvSpPr>
        <p:spPr>
          <a:xfrm>
            <a:off x="3299286" y="3859734"/>
            <a:ext cx="2031325" cy="369332"/>
          </a:xfrm>
          <a:prstGeom prst="rect">
            <a:avLst/>
          </a:prstGeom>
          <a:noFill/>
        </p:spPr>
        <p:txBody>
          <a:bodyPr wrap="none" rtlCol="0">
            <a:spAutoFit/>
          </a:bodyPr>
          <a:lstStyle/>
          <a:p>
            <a:r>
              <a:rPr lang="zh-CN" altLang="en-US" dirty="0">
                <a:latin typeface="方正粗圆简体" panose="03000509000000000000" pitchFamily="65" charset="-122"/>
                <a:ea typeface="方正粗圆简体" panose="03000509000000000000" pitchFamily="65" charset="-122"/>
              </a:rPr>
              <a:t>单击此处添加</a:t>
            </a:r>
            <a:r>
              <a:rPr lang="zh-CN" altLang="en-US" dirty="0" smtClean="0">
                <a:latin typeface="方正粗圆简体" panose="03000509000000000000" pitchFamily="65" charset="-122"/>
                <a:ea typeface="方正粗圆简体" panose="03000509000000000000" pitchFamily="65" charset="-122"/>
              </a:rPr>
              <a:t>文本</a:t>
            </a:r>
            <a:endParaRPr lang="zh-CN" altLang="en-US" dirty="0">
              <a:latin typeface="方正粗圆简体" panose="03000509000000000000" pitchFamily="65" charset="-122"/>
              <a:ea typeface="方正粗圆简体" panose="03000509000000000000" pitchFamily="65" charset="-122"/>
            </a:endParaRPr>
          </a:p>
        </p:txBody>
      </p:sp>
      <p:cxnSp>
        <p:nvCxnSpPr>
          <p:cNvPr id="19" name="直接连接符 18"/>
          <p:cNvCxnSpPr/>
          <p:nvPr/>
        </p:nvCxnSpPr>
        <p:spPr>
          <a:xfrm>
            <a:off x="2874789" y="4275830"/>
            <a:ext cx="2880320" cy="0"/>
          </a:xfrm>
          <a:prstGeom prst="line">
            <a:avLst/>
          </a:prstGeom>
        </p:spPr>
        <p:style>
          <a:lnRef idx="2">
            <a:schemeClr val="dk1"/>
          </a:lnRef>
          <a:fillRef idx="0">
            <a:schemeClr val="dk1"/>
          </a:fillRef>
          <a:effectRef idx="1">
            <a:schemeClr val="dk1"/>
          </a:effectRef>
          <a:fontRef idx="minor">
            <a:schemeClr val="tx1"/>
          </a:fontRef>
        </p:style>
      </p:cxnSp>
      <p:sp>
        <p:nvSpPr>
          <p:cNvPr id="20" name="椭圆 19"/>
          <p:cNvSpPr/>
          <p:nvPr/>
        </p:nvSpPr>
        <p:spPr>
          <a:xfrm>
            <a:off x="2730773" y="4208468"/>
            <a:ext cx="144016" cy="13472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8194" name="Picture 2" descr="L:\png\12-04_0006_8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9" y="144443"/>
            <a:ext cx="1691410" cy="499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29400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Scale>
                                      <p:cBhvr>
                                        <p:cTn id="1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gtEl>
                                        <p:attrNameLst>
                                          <p:attrName>ppt_x</p:attrName>
                                          <p:attrName>ppt_y</p:attrName>
                                        </p:attrNameLst>
                                      </p:cBhvr>
                                    </p:animMotion>
                                    <p:animEffect transition="in" filter="fade">
                                      <p:cBhvr>
                                        <p:cTn id="21" dur="1000"/>
                                        <p:tgtEl>
                                          <p:spTgt spid="7"/>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Scale>
                                      <p:cBhvr>
                                        <p:cTn id="2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5"/>
                                        </p:tgtEl>
                                        <p:attrNameLst>
                                          <p:attrName>ppt_x</p:attrName>
                                          <p:attrName>ppt_y</p:attrName>
                                        </p:attrNameLst>
                                      </p:cBhvr>
                                    </p:animMotion>
                                    <p:animEffect transition="in" filter="fade">
                                      <p:cBhvr>
                                        <p:cTn id="27" dur="1000"/>
                                        <p:tgtEl>
                                          <p:spTgt spid="5"/>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Scale>
                                      <p:cBhvr>
                                        <p:cTn id="3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8"/>
                                        </p:tgtEl>
                                        <p:attrNameLst>
                                          <p:attrName>ppt_x</p:attrName>
                                          <p:attrName>ppt_y</p:attrName>
                                        </p:attrNameLst>
                                      </p:cBhvr>
                                    </p:animMotion>
                                    <p:animEffect transition="in" filter="fade">
                                      <p:cBhvr>
                                        <p:cTn id="33" dur="1000"/>
                                        <p:tgtEl>
                                          <p:spTgt spid="8"/>
                                        </p:tgtEl>
                                      </p:cBhvr>
                                    </p:animEffect>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par>
                          <p:cTn id="66" fill="hold">
                            <p:stCondLst>
                              <p:cond delay="7000"/>
                            </p:stCondLst>
                            <p:childTnLst>
                              <p:par>
                                <p:cTn id="67" presetID="42"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par>
                          <p:cTn id="82" fill="hold">
                            <p:stCondLst>
                              <p:cond delay="8000"/>
                            </p:stCondLst>
                            <p:childTnLst>
                              <p:par>
                                <p:cTn id="83" presetID="42" presetClass="entr" presetSubtype="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1000"/>
                                        <p:tgtEl>
                                          <p:spTgt spid="18"/>
                                        </p:tgtEl>
                                      </p:cBhvr>
                                    </p:animEffect>
                                    <p:anim calcmode="lin" valueType="num">
                                      <p:cBhvr>
                                        <p:cTn id="86" dur="1000" fill="hold"/>
                                        <p:tgtEl>
                                          <p:spTgt spid="18"/>
                                        </p:tgtEl>
                                        <p:attrNameLst>
                                          <p:attrName>ppt_x</p:attrName>
                                        </p:attrNameLst>
                                      </p:cBhvr>
                                      <p:tavLst>
                                        <p:tav tm="0">
                                          <p:val>
                                            <p:strVal val="#ppt_x"/>
                                          </p:val>
                                        </p:tav>
                                        <p:tav tm="100000">
                                          <p:val>
                                            <p:strVal val="#ppt_x"/>
                                          </p:val>
                                        </p:tav>
                                      </p:tavLst>
                                    </p:anim>
                                    <p:anim calcmode="lin" valueType="num">
                                      <p:cBhvr>
                                        <p:cTn id="87" dur="1000" fill="hold"/>
                                        <p:tgtEl>
                                          <p:spTgt spid="18"/>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1000"/>
                                        <p:tgtEl>
                                          <p:spTgt spid="19"/>
                                        </p:tgtEl>
                                      </p:cBhvr>
                                    </p:animEffect>
                                    <p:anim calcmode="lin" valueType="num">
                                      <p:cBhvr>
                                        <p:cTn id="96" dur="1000" fill="hold"/>
                                        <p:tgtEl>
                                          <p:spTgt spid="19"/>
                                        </p:tgtEl>
                                        <p:attrNameLst>
                                          <p:attrName>ppt_x</p:attrName>
                                        </p:attrNameLst>
                                      </p:cBhvr>
                                      <p:tavLst>
                                        <p:tav tm="0">
                                          <p:val>
                                            <p:strVal val="#ppt_x"/>
                                          </p:val>
                                        </p:tav>
                                        <p:tav tm="100000">
                                          <p:val>
                                            <p:strVal val="#ppt_x"/>
                                          </p:val>
                                        </p:tav>
                                      </p:tavLst>
                                    </p:anim>
                                    <p:anim calcmode="lin" valueType="num">
                                      <p:cBhvr>
                                        <p:cTn id="9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animBg="1"/>
      <p:bldP spid="15" grpId="0"/>
      <p:bldP spid="17" grpId="0" animBg="1"/>
      <p:bldP spid="18"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917037" y="1266369"/>
            <a:ext cx="662313" cy="604758"/>
            <a:chOff x="3917037" y="1266369"/>
            <a:chExt cx="662313" cy="604758"/>
          </a:xfrm>
        </p:grpSpPr>
        <p:pic>
          <p:nvPicPr>
            <p:cNvPr id="2"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p:blipFill>
          <p:spPr bwMode="auto">
            <a:xfrm>
              <a:off x="3921601" y="1266369"/>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17037" y="1337915"/>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一</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18" name="组合 17"/>
          <p:cNvGrpSpPr/>
          <p:nvPr/>
        </p:nvGrpSpPr>
        <p:grpSpPr>
          <a:xfrm>
            <a:off x="3335860" y="1871127"/>
            <a:ext cx="657749" cy="604758"/>
            <a:chOff x="3335860" y="1871127"/>
            <a:chExt cx="657749" cy="604758"/>
          </a:xfrm>
        </p:grpSpPr>
        <p:pic>
          <p:nvPicPr>
            <p:cNvPr id="3"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p:blipFill>
          <p:spPr bwMode="auto">
            <a:xfrm>
              <a:off x="3335860" y="187112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35860" y="1942673"/>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二</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20" name="组合 19"/>
          <p:cNvGrpSpPr/>
          <p:nvPr/>
        </p:nvGrpSpPr>
        <p:grpSpPr>
          <a:xfrm>
            <a:off x="3917037" y="2475885"/>
            <a:ext cx="657749" cy="604758"/>
            <a:chOff x="3917037" y="2475885"/>
            <a:chExt cx="657749" cy="604758"/>
          </a:xfrm>
        </p:grpSpPr>
        <p:pic>
          <p:nvPicPr>
            <p:cNvPr id="4"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p:blipFill>
          <p:spPr bwMode="auto">
            <a:xfrm>
              <a:off x="3917037" y="2475885"/>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27331" y="2547431"/>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三</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grpSp>
        <p:nvGrpSpPr>
          <p:cNvPr id="21" name="组合 20"/>
          <p:cNvGrpSpPr/>
          <p:nvPr/>
        </p:nvGrpSpPr>
        <p:grpSpPr>
          <a:xfrm>
            <a:off x="3462736" y="3695184"/>
            <a:ext cx="657749" cy="604758"/>
            <a:chOff x="3462736" y="3695184"/>
            <a:chExt cx="657749" cy="604758"/>
          </a:xfrm>
        </p:grpSpPr>
        <p:pic>
          <p:nvPicPr>
            <p:cNvPr id="6"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p:blipFill>
          <p:spPr bwMode="auto">
            <a:xfrm>
              <a:off x="3462736" y="3695184"/>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89553" y="3766730"/>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五</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sp>
        <p:nvSpPr>
          <p:cNvPr id="12" name="TextBox 11"/>
          <p:cNvSpPr txBox="1"/>
          <p:nvPr/>
        </p:nvSpPr>
        <p:spPr>
          <a:xfrm>
            <a:off x="4497665" y="1384081"/>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3" name="TextBox 12"/>
          <p:cNvSpPr txBox="1"/>
          <p:nvPr/>
        </p:nvSpPr>
        <p:spPr>
          <a:xfrm>
            <a:off x="3917037" y="1988839"/>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4" name="TextBox 13"/>
          <p:cNvSpPr txBox="1"/>
          <p:nvPr/>
        </p:nvSpPr>
        <p:spPr>
          <a:xfrm>
            <a:off x="4497665" y="2593598"/>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5" name="TextBox 14"/>
          <p:cNvSpPr txBox="1"/>
          <p:nvPr/>
        </p:nvSpPr>
        <p:spPr>
          <a:xfrm>
            <a:off x="4713689" y="3284457"/>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sp>
        <p:nvSpPr>
          <p:cNvPr id="16" name="TextBox 15"/>
          <p:cNvSpPr txBox="1"/>
          <p:nvPr/>
        </p:nvSpPr>
        <p:spPr>
          <a:xfrm>
            <a:off x="4120485" y="3901220"/>
            <a:ext cx="2954655" cy="369332"/>
          </a:xfrm>
          <a:prstGeom prst="rect">
            <a:avLst/>
          </a:prstGeom>
          <a:noFill/>
        </p:spPr>
        <p:txBody>
          <a:bodyPr vert="horz" wrap="none" rtlCol="0">
            <a:spAutoFit/>
          </a:bodyPr>
          <a:lstStyle/>
          <a:p>
            <a:r>
              <a:rPr lang="zh-CN" altLang="en-US" dirty="0">
                <a:latin typeface="方正粗圆简体" panose="03000509000000000000" pitchFamily="65" charset="-122"/>
                <a:ea typeface="方正粗圆简体" panose="03000509000000000000" pitchFamily="65" charset="-122"/>
              </a:rPr>
              <a:t>单击此处</a:t>
            </a:r>
            <a:r>
              <a:rPr lang="zh-CN" altLang="en-US" dirty="0" smtClean="0">
                <a:latin typeface="方正粗圆简体" panose="03000509000000000000" pitchFamily="65" charset="-122"/>
                <a:ea typeface="方正粗圆简体" panose="03000509000000000000" pitchFamily="65" charset="-122"/>
              </a:rPr>
              <a:t>添加你的文本内容</a:t>
            </a:r>
            <a:endParaRPr lang="zh-CN" altLang="en-US" dirty="0">
              <a:latin typeface="方正粗圆简体" panose="03000509000000000000" pitchFamily="65" charset="-122"/>
              <a:ea typeface="方正粗圆简体" panose="03000509000000000000" pitchFamily="65" charset="-122"/>
            </a:endParaRPr>
          </a:p>
        </p:txBody>
      </p:sp>
      <p:pic>
        <p:nvPicPr>
          <p:cNvPr id="9226" name="Picture 10" descr="D:\png\01010000288888_0006_图层-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018331"/>
            <a:ext cx="2592288" cy="327091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D:\png\xiqing0156_0006_蜻蜓.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165" y="1513357"/>
            <a:ext cx="708620" cy="72087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4127111" y="3138577"/>
            <a:ext cx="668263" cy="604758"/>
            <a:chOff x="4127111" y="3138577"/>
            <a:chExt cx="668263" cy="604758"/>
          </a:xfrm>
        </p:grpSpPr>
        <p:pic>
          <p:nvPicPr>
            <p:cNvPr id="5" name="Picture 3" descr="D:\png\12-14_0006_图层-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07"/>
            <a:stretch/>
          </p:blipFill>
          <p:spPr bwMode="auto">
            <a:xfrm>
              <a:off x="4137625" y="3138577"/>
              <a:ext cx="657749" cy="6047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27111" y="3192124"/>
              <a:ext cx="492443" cy="461665"/>
            </a:xfrm>
            <a:prstGeom prst="rect">
              <a:avLst/>
            </a:prstGeom>
            <a:noFill/>
          </p:spPr>
          <p:txBody>
            <a:bodyPr wrap="none" rtlCol="0">
              <a:spAutoFit/>
            </a:bodyPr>
            <a:lstStyle/>
            <a:p>
              <a:r>
                <a:rPr lang="zh-CN" altLang="en-US" sz="2400" dirty="0" smtClean="0">
                  <a:solidFill>
                    <a:schemeClr val="bg1"/>
                  </a:solidFill>
                  <a:latin typeface="★日文毛笔" panose="02000609000000000000" pitchFamily="49" charset="-128"/>
                  <a:ea typeface="★日文毛笔" panose="02000609000000000000" pitchFamily="49" charset="-128"/>
                </a:rPr>
                <a:t>四</a:t>
              </a:r>
              <a:endParaRPr lang="zh-CN" altLang="en-US" sz="2400" dirty="0">
                <a:solidFill>
                  <a:schemeClr val="bg1"/>
                </a:solidFill>
                <a:latin typeface="★日文毛笔" panose="02000609000000000000" pitchFamily="49" charset="-128"/>
                <a:ea typeface="★日文毛笔" panose="02000609000000000000" pitchFamily="49" charset="-128"/>
              </a:endParaRPr>
            </a:p>
          </p:txBody>
        </p:sp>
      </p:grpSp>
    </p:spTree>
    <p:extLst>
      <p:ext uri="{BB962C8B-B14F-4D97-AF65-F5344CB8AC3E}">
        <p14:creationId xmlns:p14="http://schemas.microsoft.com/office/powerpoint/2010/main" val="31288227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9228"/>
                                        </p:tgtEl>
                                        <p:attrNameLst>
                                          <p:attrName>style.visibility</p:attrName>
                                        </p:attrNameLst>
                                      </p:cBhvr>
                                      <p:to>
                                        <p:strVal val="visible"/>
                                      </p:to>
                                    </p:set>
                                    <p:anim calcmode="lin" valueType="num">
                                      <p:cBhvr additive="base">
                                        <p:cTn id="7" dur="1100" fill="hold"/>
                                        <p:tgtEl>
                                          <p:spTgt spid="9228"/>
                                        </p:tgtEl>
                                        <p:attrNameLst>
                                          <p:attrName>ppt_x</p:attrName>
                                        </p:attrNameLst>
                                      </p:cBhvr>
                                      <p:tavLst>
                                        <p:tav tm="0">
                                          <p:val>
                                            <p:strVal val="1+#ppt_w/2"/>
                                          </p:val>
                                        </p:tav>
                                        <p:tav tm="100000">
                                          <p:val>
                                            <p:strVal val="#ppt_x"/>
                                          </p:val>
                                        </p:tav>
                                      </p:tavLst>
                                    </p:anim>
                                    <p:anim calcmode="lin" valueType="num">
                                      <p:cBhvr additive="base">
                                        <p:cTn id="8" dur="1100" fill="hold"/>
                                        <p:tgtEl>
                                          <p:spTgt spid="9228"/>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850"/>
                            </p:stCondLst>
                            <p:childTnLst>
                              <p:par>
                                <p:cTn id="16" presetID="55"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750" fill="hold"/>
                                        <p:tgtEl>
                                          <p:spTgt spid="12"/>
                                        </p:tgtEl>
                                        <p:attrNameLst>
                                          <p:attrName>ppt_w</p:attrName>
                                        </p:attrNameLst>
                                      </p:cBhvr>
                                      <p:tavLst>
                                        <p:tav tm="0">
                                          <p:val>
                                            <p:strVal val="#ppt_w*0.70"/>
                                          </p:val>
                                        </p:tav>
                                        <p:tav tm="100000">
                                          <p:val>
                                            <p:strVal val="#ppt_w"/>
                                          </p:val>
                                        </p:tav>
                                      </p:tavLst>
                                    </p:anim>
                                    <p:anim calcmode="lin" valueType="num">
                                      <p:cBhvr>
                                        <p:cTn id="19" dur="750" fill="hold"/>
                                        <p:tgtEl>
                                          <p:spTgt spid="12"/>
                                        </p:tgtEl>
                                        <p:attrNameLst>
                                          <p:attrName>ppt_h</p:attrName>
                                        </p:attrNameLst>
                                      </p:cBhvr>
                                      <p:tavLst>
                                        <p:tav tm="0">
                                          <p:val>
                                            <p:strVal val="#ppt_h"/>
                                          </p:val>
                                        </p:tav>
                                        <p:tav tm="100000">
                                          <p:val>
                                            <p:strVal val="#ppt_h"/>
                                          </p:val>
                                        </p:tav>
                                      </p:tavLst>
                                    </p:anim>
                                    <p:animEffect transition="in" filter="fade">
                                      <p:cBhvr>
                                        <p:cTn id="20" dur="750"/>
                                        <p:tgtEl>
                                          <p:spTgt spid="12"/>
                                        </p:tgtEl>
                                      </p:cBhvr>
                                    </p:animEffect>
                                  </p:childTnLst>
                                </p:cTn>
                              </p:par>
                            </p:childTnLst>
                          </p:cTn>
                        </p:par>
                        <p:par>
                          <p:cTn id="21" fill="hold">
                            <p:stCondLst>
                              <p:cond delay="26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750"/>
                                        <p:tgtEl>
                                          <p:spTgt spid="18"/>
                                        </p:tgtEl>
                                      </p:cBhvr>
                                    </p:animEffect>
                                    <p:anim calcmode="lin" valueType="num">
                                      <p:cBhvr>
                                        <p:cTn id="25" dur="750" fill="hold"/>
                                        <p:tgtEl>
                                          <p:spTgt spid="18"/>
                                        </p:tgtEl>
                                        <p:attrNameLst>
                                          <p:attrName>ppt_x</p:attrName>
                                        </p:attrNameLst>
                                      </p:cBhvr>
                                      <p:tavLst>
                                        <p:tav tm="0">
                                          <p:val>
                                            <p:strVal val="#ppt_x"/>
                                          </p:val>
                                        </p:tav>
                                        <p:tav tm="100000">
                                          <p:val>
                                            <p:strVal val="#ppt_x"/>
                                          </p:val>
                                        </p:tav>
                                      </p:tavLst>
                                    </p:anim>
                                    <p:anim calcmode="lin" valueType="num">
                                      <p:cBhvr>
                                        <p:cTn id="26" dur="75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3350"/>
                            </p:stCondLst>
                            <p:childTnLst>
                              <p:par>
                                <p:cTn id="28" presetID="55"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750" fill="hold"/>
                                        <p:tgtEl>
                                          <p:spTgt spid="13"/>
                                        </p:tgtEl>
                                        <p:attrNameLst>
                                          <p:attrName>ppt_w</p:attrName>
                                        </p:attrNameLst>
                                      </p:cBhvr>
                                      <p:tavLst>
                                        <p:tav tm="0">
                                          <p:val>
                                            <p:strVal val="#ppt_w*0.70"/>
                                          </p:val>
                                        </p:tav>
                                        <p:tav tm="100000">
                                          <p:val>
                                            <p:strVal val="#ppt_w"/>
                                          </p:val>
                                        </p:tav>
                                      </p:tavLst>
                                    </p:anim>
                                    <p:anim calcmode="lin" valueType="num">
                                      <p:cBhvr>
                                        <p:cTn id="31" dur="750" fill="hold"/>
                                        <p:tgtEl>
                                          <p:spTgt spid="13"/>
                                        </p:tgtEl>
                                        <p:attrNameLst>
                                          <p:attrName>ppt_h</p:attrName>
                                        </p:attrNameLst>
                                      </p:cBhvr>
                                      <p:tavLst>
                                        <p:tav tm="0">
                                          <p:val>
                                            <p:strVal val="#ppt_h"/>
                                          </p:val>
                                        </p:tav>
                                        <p:tav tm="100000">
                                          <p:val>
                                            <p:strVal val="#ppt_h"/>
                                          </p:val>
                                        </p:tav>
                                      </p:tavLst>
                                    </p:anim>
                                    <p:animEffect transition="in" filter="fade">
                                      <p:cBhvr>
                                        <p:cTn id="32" dur="750"/>
                                        <p:tgtEl>
                                          <p:spTgt spid="13"/>
                                        </p:tgtEl>
                                      </p:cBhvr>
                                    </p:animEffect>
                                  </p:childTnLst>
                                </p:cTn>
                              </p:par>
                            </p:childTnLst>
                          </p:cTn>
                        </p:par>
                        <p:par>
                          <p:cTn id="33" fill="hold">
                            <p:stCondLst>
                              <p:cond delay="4100"/>
                            </p:stCondLst>
                            <p:childTnLst>
                              <p:par>
                                <p:cTn id="34" presetID="42"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750"/>
                                        <p:tgtEl>
                                          <p:spTgt spid="20"/>
                                        </p:tgtEl>
                                      </p:cBhvr>
                                    </p:animEffect>
                                    <p:anim calcmode="lin" valueType="num">
                                      <p:cBhvr>
                                        <p:cTn id="37" dur="750" fill="hold"/>
                                        <p:tgtEl>
                                          <p:spTgt spid="20"/>
                                        </p:tgtEl>
                                        <p:attrNameLst>
                                          <p:attrName>ppt_x</p:attrName>
                                        </p:attrNameLst>
                                      </p:cBhvr>
                                      <p:tavLst>
                                        <p:tav tm="0">
                                          <p:val>
                                            <p:strVal val="#ppt_x"/>
                                          </p:val>
                                        </p:tav>
                                        <p:tav tm="100000">
                                          <p:val>
                                            <p:strVal val="#ppt_x"/>
                                          </p:val>
                                        </p:tav>
                                      </p:tavLst>
                                    </p:anim>
                                    <p:anim calcmode="lin" valueType="num">
                                      <p:cBhvr>
                                        <p:cTn id="38" dur="750" fill="hold"/>
                                        <p:tgtEl>
                                          <p:spTgt spid="20"/>
                                        </p:tgtEl>
                                        <p:attrNameLst>
                                          <p:attrName>ppt_y</p:attrName>
                                        </p:attrNameLst>
                                      </p:cBhvr>
                                      <p:tavLst>
                                        <p:tav tm="0">
                                          <p:val>
                                            <p:strVal val="#ppt_y+.1"/>
                                          </p:val>
                                        </p:tav>
                                        <p:tav tm="100000">
                                          <p:val>
                                            <p:strVal val="#ppt_y"/>
                                          </p:val>
                                        </p:tav>
                                      </p:tavLst>
                                    </p:anim>
                                  </p:childTnLst>
                                </p:cTn>
                              </p:par>
                            </p:childTnLst>
                          </p:cTn>
                        </p:par>
                        <p:par>
                          <p:cTn id="39" fill="hold">
                            <p:stCondLst>
                              <p:cond delay="4850"/>
                            </p:stCondLst>
                            <p:childTnLst>
                              <p:par>
                                <p:cTn id="40" presetID="55"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750" fill="hold"/>
                                        <p:tgtEl>
                                          <p:spTgt spid="14"/>
                                        </p:tgtEl>
                                        <p:attrNameLst>
                                          <p:attrName>ppt_w</p:attrName>
                                        </p:attrNameLst>
                                      </p:cBhvr>
                                      <p:tavLst>
                                        <p:tav tm="0">
                                          <p:val>
                                            <p:strVal val="#ppt_w*0.70"/>
                                          </p:val>
                                        </p:tav>
                                        <p:tav tm="100000">
                                          <p:val>
                                            <p:strVal val="#ppt_w"/>
                                          </p:val>
                                        </p:tav>
                                      </p:tavLst>
                                    </p:anim>
                                    <p:anim calcmode="lin" valueType="num">
                                      <p:cBhvr>
                                        <p:cTn id="43" dur="750" fill="hold"/>
                                        <p:tgtEl>
                                          <p:spTgt spid="14"/>
                                        </p:tgtEl>
                                        <p:attrNameLst>
                                          <p:attrName>ppt_h</p:attrName>
                                        </p:attrNameLst>
                                      </p:cBhvr>
                                      <p:tavLst>
                                        <p:tav tm="0">
                                          <p:val>
                                            <p:strVal val="#ppt_h"/>
                                          </p:val>
                                        </p:tav>
                                        <p:tav tm="100000">
                                          <p:val>
                                            <p:strVal val="#ppt_h"/>
                                          </p:val>
                                        </p:tav>
                                      </p:tavLst>
                                    </p:anim>
                                    <p:animEffect transition="in" filter="fade">
                                      <p:cBhvr>
                                        <p:cTn id="44" dur="750"/>
                                        <p:tgtEl>
                                          <p:spTgt spid="14"/>
                                        </p:tgtEl>
                                      </p:cBhvr>
                                    </p:animEffect>
                                  </p:childTnLst>
                                </p:cTn>
                              </p:par>
                            </p:childTnLst>
                          </p:cTn>
                        </p:par>
                        <p:par>
                          <p:cTn id="45" fill="hold">
                            <p:stCondLst>
                              <p:cond delay="5600"/>
                            </p:stCondLst>
                            <p:childTnLst>
                              <p:par>
                                <p:cTn id="46" presetID="55"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750" fill="hold"/>
                                        <p:tgtEl>
                                          <p:spTgt spid="15"/>
                                        </p:tgtEl>
                                        <p:attrNameLst>
                                          <p:attrName>ppt_w</p:attrName>
                                        </p:attrNameLst>
                                      </p:cBhvr>
                                      <p:tavLst>
                                        <p:tav tm="0">
                                          <p:val>
                                            <p:strVal val="#ppt_w*0.70"/>
                                          </p:val>
                                        </p:tav>
                                        <p:tav tm="100000">
                                          <p:val>
                                            <p:strVal val="#ppt_w"/>
                                          </p:val>
                                        </p:tav>
                                      </p:tavLst>
                                    </p:anim>
                                    <p:anim calcmode="lin" valueType="num">
                                      <p:cBhvr>
                                        <p:cTn id="49" dur="750" fill="hold"/>
                                        <p:tgtEl>
                                          <p:spTgt spid="15"/>
                                        </p:tgtEl>
                                        <p:attrNameLst>
                                          <p:attrName>ppt_h</p:attrName>
                                        </p:attrNameLst>
                                      </p:cBhvr>
                                      <p:tavLst>
                                        <p:tav tm="0">
                                          <p:val>
                                            <p:strVal val="#ppt_h"/>
                                          </p:val>
                                        </p:tav>
                                        <p:tav tm="100000">
                                          <p:val>
                                            <p:strVal val="#ppt_h"/>
                                          </p:val>
                                        </p:tav>
                                      </p:tavLst>
                                    </p:anim>
                                    <p:animEffect transition="in" filter="fade">
                                      <p:cBhvr>
                                        <p:cTn id="50" dur="750"/>
                                        <p:tgtEl>
                                          <p:spTgt spid="15"/>
                                        </p:tgtEl>
                                      </p:cBhvr>
                                    </p:animEffect>
                                  </p:childTnLst>
                                </p:cTn>
                              </p:par>
                            </p:childTnLst>
                          </p:cTn>
                        </p:par>
                        <p:par>
                          <p:cTn id="51" fill="hold">
                            <p:stCondLst>
                              <p:cond delay="6350"/>
                            </p:stCondLst>
                            <p:childTnLst>
                              <p:par>
                                <p:cTn id="52" presetID="42"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750"/>
                                        <p:tgtEl>
                                          <p:spTgt spid="22"/>
                                        </p:tgtEl>
                                      </p:cBhvr>
                                    </p:animEffect>
                                    <p:anim calcmode="lin" valueType="num">
                                      <p:cBhvr>
                                        <p:cTn id="55" dur="750" fill="hold"/>
                                        <p:tgtEl>
                                          <p:spTgt spid="22"/>
                                        </p:tgtEl>
                                        <p:attrNameLst>
                                          <p:attrName>ppt_x</p:attrName>
                                        </p:attrNameLst>
                                      </p:cBhvr>
                                      <p:tavLst>
                                        <p:tav tm="0">
                                          <p:val>
                                            <p:strVal val="#ppt_x"/>
                                          </p:val>
                                        </p:tav>
                                        <p:tav tm="100000">
                                          <p:val>
                                            <p:strVal val="#ppt_x"/>
                                          </p:val>
                                        </p:tav>
                                      </p:tavLst>
                                    </p:anim>
                                    <p:anim calcmode="lin" valueType="num">
                                      <p:cBhvr>
                                        <p:cTn id="56" dur="750" fill="hold"/>
                                        <p:tgtEl>
                                          <p:spTgt spid="22"/>
                                        </p:tgtEl>
                                        <p:attrNameLst>
                                          <p:attrName>ppt_y</p:attrName>
                                        </p:attrNameLst>
                                      </p:cBhvr>
                                      <p:tavLst>
                                        <p:tav tm="0">
                                          <p:val>
                                            <p:strVal val="#ppt_y+.1"/>
                                          </p:val>
                                        </p:tav>
                                        <p:tav tm="100000">
                                          <p:val>
                                            <p:strVal val="#ppt_y"/>
                                          </p:val>
                                        </p:tav>
                                      </p:tavLst>
                                    </p:anim>
                                  </p:childTnLst>
                                </p:cTn>
                              </p:par>
                            </p:childTnLst>
                          </p:cTn>
                        </p:par>
                        <p:par>
                          <p:cTn id="57" fill="hold">
                            <p:stCondLst>
                              <p:cond delay="7100"/>
                            </p:stCondLst>
                            <p:childTnLst>
                              <p:par>
                                <p:cTn id="58" presetID="42"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50"/>
                                        <p:tgtEl>
                                          <p:spTgt spid="21"/>
                                        </p:tgtEl>
                                      </p:cBhvr>
                                    </p:animEffect>
                                    <p:anim calcmode="lin" valueType="num">
                                      <p:cBhvr>
                                        <p:cTn id="61" dur="750" fill="hold"/>
                                        <p:tgtEl>
                                          <p:spTgt spid="21"/>
                                        </p:tgtEl>
                                        <p:attrNameLst>
                                          <p:attrName>ppt_x</p:attrName>
                                        </p:attrNameLst>
                                      </p:cBhvr>
                                      <p:tavLst>
                                        <p:tav tm="0">
                                          <p:val>
                                            <p:strVal val="#ppt_x"/>
                                          </p:val>
                                        </p:tav>
                                        <p:tav tm="100000">
                                          <p:val>
                                            <p:strVal val="#ppt_x"/>
                                          </p:val>
                                        </p:tav>
                                      </p:tavLst>
                                    </p:anim>
                                    <p:anim calcmode="lin" valueType="num">
                                      <p:cBhvr>
                                        <p:cTn id="62" dur="750" fill="hold"/>
                                        <p:tgtEl>
                                          <p:spTgt spid="21"/>
                                        </p:tgtEl>
                                        <p:attrNameLst>
                                          <p:attrName>ppt_y</p:attrName>
                                        </p:attrNameLst>
                                      </p:cBhvr>
                                      <p:tavLst>
                                        <p:tav tm="0">
                                          <p:val>
                                            <p:strVal val="#ppt_y+.1"/>
                                          </p:val>
                                        </p:tav>
                                        <p:tav tm="100000">
                                          <p:val>
                                            <p:strVal val="#ppt_y"/>
                                          </p:val>
                                        </p:tav>
                                      </p:tavLst>
                                    </p:anim>
                                  </p:childTnLst>
                                </p:cTn>
                              </p:par>
                            </p:childTnLst>
                          </p:cTn>
                        </p:par>
                        <p:par>
                          <p:cTn id="63" fill="hold">
                            <p:stCondLst>
                              <p:cond delay="7850"/>
                            </p:stCondLst>
                            <p:childTnLst>
                              <p:par>
                                <p:cTn id="64" presetID="55"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strVal val="#ppt_w*0.70"/>
                                          </p:val>
                                        </p:tav>
                                        <p:tav tm="100000">
                                          <p:val>
                                            <p:strVal val="#ppt_w"/>
                                          </p:val>
                                        </p:tav>
                                      </p:tavLst>
                                    </p:anim>
                                    <p:anim calcmode="lin" valueType="num">
                                      <p:cBhvr>
                                        <p:cTn id="67" dur="750" fill="hold"/>
                                        <p:tgtEl>
                                          <p:spTgt spid="16"/>
                                        </p:tgtEl>
                                        <p:attrNameLst>
                                          <p:attrName>ppt_h</p:attrName>
                                        </p:attrNameLst>
                                      </p:cBhvr>
                                      <p:tavLst>
                                        <p:tav tm="0">
                                          <p:val>
                                            <p:strVal val="#ppt_h"/>
                                          </p:val>
                                        </p:tav>
                                        <p:tav tm="100000">
                                          <p:val>
                                            <p:strVal val="#ppt_h"/>
                                          </p:val>
                                        </p:tav>
                                      </p:tavLst>
                                    </p:anim>
                                    <p:animEffect transition="in" filter="fade">
                                      <p:cBhvr>
                                        <p:cTn id="68"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5223" y="1210735"/>
            <a:ext cx="4561199" cy="1423870"/>
            <a:chOff x="-844542" y="1210735"/>
            <a:chExt cx="4561199" cy="1423870"/>
          </a:xfrm>
        </p:grpSpPr>
        <p:grpSp>
          <p:nvGrpSpPr>
            <p:cNvPr id="5" name="组合 4"/>
            <p:cNvGrpSpPr/>
            <p:nvPr/>
          </p:nvGrpSpPr>
          <p:grpSpPr>
            <a:xfrm>
              <a:off x="-844542" y="1210735"/>
              <a:ext cx="4561199" cy="1423870"/>
              <a:chOff x="-324544" y="925135"/>
              <a:chExt cx="3616980" cy="1129113"/>
            </a:xfrm>
          </p:grpSpPr>
          <p:pic>
            <p:nvPicPr>
              <p:cNvPr id="6" name="Picture 2" descr="D:\png\2015007_0000_图层-1-拷贝-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4544" y="1819016"/>
                <a:ext cx="3191569" cy="23523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png\010100009777_0002_图层-8.png"/>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2123728" y="925135"/>
                <a:ext cx="1168708" cy="109983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660498" y="1442542"/>
              <a:ext cx="519694" cy="923330"/>
            </a:xfrm>
            <a:prstGeom prst="rect">
              <a:avLst/>
            </a:prstGeom>
            <a:noFill/>
          </p:spPr>
          <p:txBody>
            <a:bodyPr wrap="none" rtlCol="0">
              <a:spAutoFit/>
            </a:bodyPr>
            <a:lstStyle/>
            <a:p>
              <a:r>
                <a:rPr lang="en-US" altLang="zh-CN" sz="5400" dirty="0" smtClean="0">
                  <a:latin typeface="Segoe UI Black" panose="020B0A02040204020203" pitchFamily="34" charset="0"/>
                  <a:ea typeface="Segoe UI Black" panose="020B0A02040204020203" pitchFamily="34" charset="0"/>
                  <a:cs typeface="Segoe UI Black" panose="020B0A02040204020203" pitchFamily="34" charset="0"/>
                </a:rPr>
                <a:t>1</a:t>
              </a:r>
              <a:endParaRPr lang="zh-CN" altLang="en-US" sz="5400" dirty="0">
                <a:latin typeface="Segoe UI Black" panose="020B0A02040204020203" pitchFamily="34" charset="0"/>
                <a:ea typeface="★日文毛笔" panose="02000609000000000000" pitchFamily="49" charset="-128"/>
                <a:cs typeface="Segoe UI Black" panose="020B0A02040204020203" pitchFamily="34" charset="0"/>
              </a:endParaRPr>
            </a:p>
          </p:txBody>
        </p:sp>
      </p:grpSp>
      <p:grpSp>
        <p:nvGrpSpPr>
          <p:cNvPr id="15" name="组合 14"/>
          <p:cNvGrpSpPr/>
          <p:nvPr/>
        </p:nvGrpSpPr>
        <p:grpSpPr>
          <a:xfrm>
            <a:off x="-2268760" y="3307584"/>
            <a:ext cx="5839608" cy="1424406"/>
            <a:chOff x="-1116632" y="3393987"/>
            <a:chExt cx="5839608" cy="1424406"/>
          </a:xfrm>
        </p:grpSpPr>
        <p:grpSp>
          <p:nvGrpSpPr>
            <p:cNvPr id="12" name="组合 11"/>
            <p:cNvGrpSpPr/>
            <p:nvPr/>
          </p:nvGrpSpPr>
          <p:grpSpPr>
            <a:xfrm>
              <a:off x="-1116632" y="3393987"/>
              <a:ext cx="5839608" cy="1424406"/>
              <a:chOff x="-1368188" y="2857322"/>
              <a:chExt cx="4630744" cy="1129538"/>
            </a:xfrm>
          </p:grpSpPr>
          <p:pic>
            <p:nvPicPr>
              <p:cNvPr id="7" name="Picture 2" descr="D:\png\2015007_0000_图层-1-拷贝-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68188" y="2857322"/>
                <a:ext cx="4396758" cy="2603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ng\010100009777_0002_图层-8.png"/>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2102364" y="2895043"/>
                <a:ext cx="1160192" cy="109181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3716657" y="3668309"/>
              <a:ext cx="599844" cy="923330"/>
            </a:xfrm>
            <a:prstGeom prst="rect">
              <a:avLst/>
            </a:prstGeom>
            <a:noFill/>
          </p:spPr>
          <p:txBody>
            <a:bodyPr wrap="none" rtlCol="0">
              <a:spAutoFit/>
            </a:bodyPr>
            <a:lstStyle/>
            <a:p>
              <a:r>
                <a:rPr lang="en-US" altLang="zh-CN" sz="5400" dirty="0" smtClean="0">
                  <a:latin typeface="Segoe UI Black" panose="020B0A02040204020203" pitchFamily="34" charset="0"/>
                  <a:ea typeface="Segoe UI Black" panose="020B0A02040204020203" pitchFamily="34" charset="0"/>
                  <a:cs typeface="Segoe UI Black" panose="020B0A02040204020203" pitchFamily="34" charset="0"/>
                </a:rPr>
                <a:t>3</a:t>
              </a:r>
              <a:endParaRPr lang="zh-CN" altLang="en-US" sz="5400" dirty="0">
                <a:latin typeface="Segoe UI Black" panose="020B0A02040204020203" pitchFamily="34" charset="0"/>
                <a:ea typeface="★日文毛笔" panose="02000609000000000000" pitchFamily="49" charset="-128"/>
                <a:cs typeface="Segoe UI Black" panose="020B0A02040204020203" pitchFamily="34" charset="0"/>
              </a:endParaRPr>
            </a:p>
          </p:txBody>
        </p:sp>
      </p:grpSp>
      <p:grpSp>
        <p:nvGrpSpPr>
          <p:cNvPr id="4" name="组合 3"/>
          <p:cNvGrpSpPr/>
          <p:nvPr/>
        </p:nvGrpSpPr>
        <p:grpSpPr>
          <a:xfrm>
            <a:off x="-1332656" y="1744940"/>
            <a:ext cx="7560840" cy="1423870"/>
            <a:chOff x="-2021680" y="1744940"/>
            <a:chExt cx="7560840" cy="1423870"/>
          </a:xfrm>
        </p:grpSpPr>
        <p:grpSp>
          <p:nvGrpSpPr>
            <p:cNvPr id="11" name="组合 10"/>
            <p:cNvGrpSpPr/>
            <p:nvPr/>
          </p:nvGrpSpPr>
          <p:grpSpPr>
            <a:xfrm>
              <a:off x="-2021680" y="1744940"/>
              <a:ext cx="7560840" cy="1423870"/>
              <a:chOff x="-1623106" y="1563638"/>
              <a:chExt cx="5995662" cy="1129113"/>
            </a:xfrm>
          </p:grpSpPr>
          <p:pic>
            <p:nvPicPr>
              <p:cNvPr id="9" name="Picture 2" descr="D:\png\2015007_0000_图层-1-拷贝-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23106" y="2457519"/>
                <a:ext cx="5570250" cy="235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010100009777_0002_图层-8.png"/>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3203848" y="1563638"/>
                <a:ext cx="1168708" cy="109983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4542412" y="1904207"/>
              <a:ext cx="599844" cy="923330"/>
            </a:xfrm>
            <a:prstGeom prst="rect">
              <a:avLst/>
            </a:prstGeom>
            <a:noFill/>
          </p:spPr>
          <p:txBody>
            <a:bodyPr wrap="none" rtlCol="0">
              <a:spAutoFit/>
            </a:bodyPr>
            <a:lstStyle/>
            <a:p>
              <a:r>
                <a:rPr lang="en-US" altLang="zh-CN" sz="5400" dirty="0" smtClean="0">
                  <a:latin typeface="Segoe UI Black" panose="020B0A02040204020203" pitchFamily="34" charset="0"/>
                  <a:ea typeface="Segoe UI Black" panose="020B0A02040204020203" pitchFamily="34" charset="0"/>
                  <a:cs typeface="Segoe UI Black" panose="020B0A02040204020203" pitchFamily="34" charset="0"/>
                </a:rPr>
                <a:t>2</a:t>
              </a:r>
              <a:endParaRPr lang="zh-CN" altLang="en-US" sz="5400" dirty="0">
                <a:latin typeface="Segoe UI Black" panose="020B0A02040204020203" pitchFamily="34" charset="0"/>
                <a:ea typeface="★日文毛笔" panose="02000609000000000000" pitchFamily="49" charset="-128"/>
                <a:cs typeface="Segoe UI Black" panose="020B0A02040204020203" pitchFamily="34" charset="0"/>
              </a:endParaRPr>
            </a:p>
          </p:txBody>
        </p:sp>
      </p:grpSp>
      <p:pic>
        <p:nvPicPr>
          <p:cNvPr id="10242" name="Picture 2" descr="D:\png\12-34_0000_图层-3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0"/>
            <a:ext cx="2520496" cy="2279492"/>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779912" y="3664644"/>
            <a:ext cx="2964461" cy="923330"/>
          </a:xfrm>
          <a:prstGeom prst="rect">
            <a:avLst/>
          </a:prstGeom>
        </p:spPr>
        <p:txBody>
          <a:bodyPr wrap="square">
            <a:spAutoFit/>
          </a:bodyPr>
          <a:lstStyle/>
          <a:p>
            <a:r>
              <a:rPr lang="zh-CN" altLang="en-US" dirty="0" smtClean="0">
                <a:latin typeface="方正黑体简体" panose="03000509000000000000" pitchFamily="65" charset="-122"/>
                <a:ea typeface="方正黑体简体" panose="03000509000000000000" pitchFamily="65" charset="-122"/>
              </a:rPr>
              <a:t>一、此处添加你的文本</a:t>
            </a:r>
            <a:r>
              <a:rPr lang="zh-CN" altLang="en-US" dirty="0">
                <a:latin typeface="方正黑体简体" panose="03000509000000000000" pitchFamily="65" charset="-122"/>
                <a:ea typeface="方正黑体简体" panose="03000509000000000000" pitchFamily="65" charset="-122"/>
              </a:rPr>
              <a:t>内容</a:t>
            </a:r>
          </a:p>
          <a:p>
            <a:r>
              <a:rPr lang="zh-CN" altLang="en-US" dirty="0" smtClean="0">
                <a:latin typeface="方正黑体简体" panose="03000509000000000000" pitchFamily="65" charset="-122"/>
                <a:ea typeface="方正黑体简体" panose="03000509000000000000" pitchFamily="65" charset="-122"/>
              </a:rPr>
              <a:t>二、</a:t>
            </a:r>
            <a:r>
              <a:rPr lang="zh-CN" altLang="en-US" dirty="0">
                <a:latin typeface="方正黑体简体" panose="03000509000000000000" pitchFamily="65" charset="-122"/>
                <a:ea typeface="方正黑体简体" panose="03000509000000000000" pitchFamily="65" charset="-122"/>
              </a:rPr>
              <a:t>此处添加你的文本</a:t>
            </a:r>
            <a:r>
              <a:rPr lang="zh-CN" altLang="en-US" dirty="0" smtClean="0">
                <a:latin typeface="方正黑体简体" panose="03000509000000000000" pitchFamily="65" charset="-122"/>
                <a:ea typeface="方正黑体简体" panose="03000509000000000000" pitchFamily="65" charset="-122"/>
              </a:rPr>
              <a:t>内容</a:t>
            </a:r>
            <a:endParaRPr lang="en-US" altLang="zh-CN" dirty="0" smtClean="0">
              <a:latin typeface="方正黑体简体" panose="03000509000000000000" pitchFamily="65" charset="-122"/>
              <a:ea typeface="方正黑体简体" panose="03000509000000000000" pitchFamily="65" charset="-122"/>
            </a:endParaRPr>
          </a:p>
          <a:p>
            <a:r>
              <a:rPr lang="zh-CN" altLang="en-US" dirty="0" smtClean="0">
                <a:latin typeface="方正黑体简体" panose="03000509000000000000" pitchFamily="65" charset="-122"/>
                <a:ea typeface="方正黑体简体" panose="03000509000000000000" pitchFamily="65" charset="-122"/>
              </a:rPr>
              <a:t>三、</a:t>
            </a:r>
            <a:r>
              <a:rPr lang="zh-CN" altLang="en-US" dirty="0">
                <a:latin typeface="方正黑体简体" panose="03000509000000000000" pitchFamily="65" charset="-122"/>
                <a:ea typeface="方正黑体简体" panose="03000509000000000000" pitchFamily="65" charset="-122"/>
              </a:rPr>
              <a:t>此处</a:t>
            </a:r>
            <a:r>
              <a:rPr lang="zh-CN" altLang="en-US" dirty="0" smtClean="0">
                <a:latin typeface="方正黑体简体" panose="03000509000000000000" pitchFamily="65" charset="-122"/>
                <a:ea typeface="方正黑体简体" panose="03000509000000000000" pitchFamily="65" charset="-122"/>
              </a:rPr>
              <a:t>添加</a:t>
            </a:r>
            <a:r>
              <a:rPr lang="zh-CN" altLang="en-US" dirty="0">
                <a:latin typeface="方正黑体简体" panose="03000509000000000000" pitchFamily="65" charset="-122"/>
                <a:ea typeface="方正黑体简体" panose="03000509000000000000" pitchFamily="65" charset="-122"/>
              </a:rPr>
              <a:t>你的</a:t>
            </a:r>
            <a:r>
              <a:rPr lang="zh-CN" altLang="en-US" dirty="0" smtClean="0">
                <a:latin typeface="方正黑体简体" panose="03000509000000000000" pitchFamily="65" charset="-122"/>
                <a:ea typeface="方正黑体简体" panose="03000509000000000000" pitchFamily="65" charset="-122"/>
              </a:rPr>
              <a:t>文本内容</a:t>
            </a:r>
            <a:endParaRPr lang="en-US" altLang="zh-CN" dirty="0">
              <a:latin typeface="方正黑体简体" panose="03000509000000000000" pitchFamily="65" charset="-122"/>
              <a:ea typeface="方正黑体简体" panose="03000509000000000000" pitchFamily="65" charset="-122"/>
            </a:endParaRPr>
          </a:p>
        </p:txBody>
      </p:sp>
      <p:pic>
        <p:nvPicPr>
          <p:cNvPr id="10243" name="Picture 3" descr="D:\png\12-20_0001_彩色屋檐.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2825982"/>
            <a:ext cx="2448272" cy="255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79637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0-#ppt_w/2"/>
                                          </p:val>
                                        </p:tav>
                                        <p:tav tm="100000">
                                          <p:val>
                                            <p:strVal val="#ppt_x"/>
                                          </p:val>
                                        </p:tav>
                                      </p:tavLst>
                                    </p:anim>
                                    <p:anim calcmode="lin" valueType="num">
                                      <p:cBhvr additive="base">
                                        <p:cTn id="18" dur="75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C38D3CB-84CC-41F2-A501-FA0EEC03C7B3"/>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LAYERS_CUSTOMIZATION" val="UEsDBBQAAgAIAIOZ9UR7BdOSwAEAANoDAAAPAAAAbm9uZS9wbGF5ZXIueG1spZJPb9QwEMXPW6nfIfK99m4Rolo59ICUE0WVFhC3lTeZJqaOHTwTsvvtmfzZpFuQQOKQaPIy72fPs/X9sXbJT4hog0/FRq5FAj4PhfVlKr58zm7uxP376yvdOHOCmNgiFT54EEkBmEfbEPseDVWpeCFIhoqEXx63R7SpqIiarVJd18nujQyxVLfr9UZ9e/i4yyuozY31SMbnzF32ciuSJtoQLZ1S8W4trq9WA/ICZ5F7fInBtf3KKPNQqyYCgieIatz2bN3S38381MErOjWAgkdfDbMfTP78EIrWAfbaSo9tOyDqCYO20rS1mzufYMxTMTbsa0A0JaB0vhRq9Ko/mPWTM1hNHLzA9tymPTiLFYsjfejeL+r+bBmyVxNHXYJ0PUwwnGLWOpeBoTZCIZIIP1rLVdZjv85HsN6IcTnP3Xt8tl5il7PGVWZyCvH0gR18JFOUco5ejtHLwdTbh+ITF49TnLsFMgezhKArqt3bf86j7/6fOAp4Mq0jcV7B+gKOmeW/BDWPQsAz9pqkxsl+tTOVd9ce6hdX40Iadzdl8R1FQiaWwNewMGTUos8w9Zqm1fg5JTTHotXv91JPRC5/AVBLAQIAABQAAgAIAIOZ9UR7BdOS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00"/>
  <p:tag name="ISPRING_RESOURCE_PATHS_HASH_PRESENTER" val="f9ba4b18ac20c5b5a3b946de70c6cb7abfa399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TotalTime>
  <Words>1118</Words>
  <Application>Microsoft Office PowerPoint</Application>
  <PresentationFormat>全屏显示(16:9)</PresentationFormat>
  <Paragraphs>285</Paragraphs>
  <Slides>42</Slides>
  <Notes>40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42</vt:i4>
      </vt:variant>
    </vt:vector>
  </HeadingPairs>
  <TitlesOfParts>
    <vt:vector size="58" baseType="lpstr">
      <vt:lpstr>★日文毛笔</vt:lpstr>
      <vt:lpstr>Segoe UI Black</vt:lpstr>
      <vt:lpstr>方正粗宋简体</vt:lpstr>
      <vt:lpstr>方正粗圆简体</vt:lpstr>
      <vt:lpstr>方正大黑简体</vt:lpstr>
      <vt:lpstr>方正黑体简体</vt:lpstr>
      <vt:lpstr>方正康体简体</vt:lpstr>
      <vt:lpstr>方正硬笔行书简体</vt:lpstr>
      <vt:lpstr>隶书</vt:lpstr>
      <vt:lpstr>宋体</vt:lpstr>
      <vt:lpstr>叶根友刀锋黑草-企业版</vt:lpstr>
      <vt:lpstr>Arial</vt:lpstr>
      <vt:lpstr>Calibri</vt:lpstr>
      <vt:lpstr>Calibri Light</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139</cp:revision>
  <dcterms:created xsi:type="dcterms:W3CDTF">2015-02-24T11:42:34Z</dcterms:created>
  <dcterms:modified xsi:type="dcterms:W3CDTF">2016-11-07T15:43:45Z</dcterms:modified>
  <cp:category>锐旗设计；https://9ppt.taobao.com</cp:category>
</cp:coreProperties>
</file>